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60" r:id="rId3"/>
    <p:sldId id="262" r:id="rId4"/>
    <p:sldId id="264" r:id="rId5"/>
    <p:sldId id="276" r:id="rId6"/>
    <p:sldId id="281" r:id="rId7"/>
    <p:sldId id="282" r:id="rId8"/>
    <p:sldId id="283" r:id="rId9"/>
    <p:sldId id="284" r:id="rId10"/>
    <p:sldId id="285" r:id="rId11"/>
    <p:sldId id="286" r:id="rId12"/>
    <p:sldId id="280" r:id="rId13"/>
    <p:sldId id="277" r:id="rId14"/>
    <p:sldId id="289" r:id="rId15"/>
    <p:sldId id="290" r:id="rId16"/>
    <p:sldId id="291" r:id="rId17"/>
    <p:sldId id="266" r:id="rId18"/>
    <p:sldId id="269" r:id="rId19"/>
    <p:sldId id="272" r:id="rId20"/>
    <p:sldId id="263" r:id="rId21"/>
    <p:sldId id="268" r:id="rId22"/>
    <p:sldId id="288" r:id="rId23"/>
    <p:sldId id="270" r:id="rId24"/>
    <p:sldId id="267" r:id="rId25"/>
    <p:sldId id="265" r:id="rId26"/>
    <p:sldId id="259" r:id="rId27"/>
  </p:sldIdLst>
  <p:sldSz cx="9144000" cy="5715000" type="screen16x10"/>
  <p:notesSz cx="6858000" cy="9144000"/>
  <p:defaultTextStyle>
    <a:defPPr>
      <a:defRPr lang="es-CO"/>
    </a:defPPr>
    <a:lvl1pPr algn="l" rtl="0" fontAlgn="base">
      <a:spcBef>
        <a:spcPct val="0"/>
      </a:spcBef>
      <a:spcAft>
        <a:spcPct val="0"/>
      </a:spcAft>
      <a:defRPr kern="1200">
        <a:solidFill>
          <a:schemeClr val="tx1"/>
        </a:solidFill>
        <a:latin typeface="Arial" charset="0"/>
        <a:ea typeface="Arial" charset="0"/>
        <a:cs typeface="Arial" charset="0"/>
      </a:defRPr>
    </a:lvl1pPr>
    <a:lvl2pPr marL="457200" algn="l" rtl="0" fontAlgn="base">
      <a:spcBef>
        <a:spcPct val="0"/>
      </a:spcBef>
      <a:spcAft>
        <a:spcPct val="0"/>
      </a:spcAft>
      <a:defRPr kern="1200">
        <a:solidFill>
          <a:schemeClr val="tx1"/>
        </a:solidFill>
        <a:latin typeface="Arial" charset="0"/>
        <a:ea typeface="Arial" charset="0"/>
        <a:cs typeface="Arial" charset="0"/>
      </a:defRPr>
    </a:lvl2pPr>
    <a:lvl3pPr marL="914400" algn="l" rtl="0" fontAlgn="base">
      <a:spcBef>
        <a:spcPct val="0"/>
      </a:spcBef>
      <a:spcAft>
        <a:spcPct val="0"/>
      </a:spcAft>
      <a:defRPr kern="1200">
        <a:solidFill>
          <a:schemeClr val="tx1"/>
        </a:solidFill>
        <a:latin typeface="Arial" charset="0"/>
        <a:ea typeface="Arial" charset="0"/>
        <a:cs typeface="Arial" charset="0"/>
      </a:defRPr>
    </a:lvl3pPr>
    <a:lvl4pPr marL="1371600" algn="l" rtl="0" fontAlgn="base">
      <a:spcBef>
        <a:spcPct val="0"/>
      </a:spcBef>
      <a:spcAft>
        <a:spcPct val="0"/>
      </a:spcAft>
      <a:defRPr kern="1200">
        <a:solidFill>
          <a:schemeClr val="tx1"/>
        </a:solidFill>
        <a:latin typeface="Arial" charset="0"/>
        <a:ea typeface="Arial" charset="0"/>
        <a:cs typeface="Arial" charset="0"/>
      </a:defRPr>
    </a:lvl4pPr>
    <a:lvl5pPr marL="1828800" algn="l" rtl="0" fontAlgn="base">
      <a:spcBef>
        <a:spcPct val="0"/>
      </a:spcBef>
      <a:spcAft>
        <a:spcPct val="0"/>
      </a:spcAft>
      <a:defRPr kern="1200">
        <a:solidFill>
          <a:schemeClr val="tx1"/>
        </a:solidFill>
        <a:latin typeface="Arial" charset="0"/>
        <a:ea typeface="Arial" charset="0"/>
        <a:cs typeface="Arial" charset="0"/>
      </a:defRPr>
    </a:lvl5pPr>
    <a:lvl6pPr marL="2286000" algn="l" defTabSz="457200" rtl="0" eaLnBrk="1" latinLnBrk="0" hangingPunct="1">
      <a:defRPr kern="1200">
        <a:solidFill>
          <a:schemeClr val="tx1"/>
        </a:solidFill>
        <a:latin typeface="Arial" charset="0"/>
        <a:ea typeface="Arial" charset="0"/>
        <a:cs typeface="Arial" charset="0"/>
      </a:defRPr>
    </a:lvl6pPr>
    <a:lvl7pPr marL="2743200" algn="l" defTabSz="457200" rtl="0" eaLnBrk="1" latinLnBrk="0" hangingPunct="1">
      <a:defRPr kern="1200">
        <a:solidFill>
          <a:schemeClr val="tx1"/>
        </a:solidFill>
        <a:latin typeface="Arial" charset="0"/>
        <a:ea typeface="Arial" charset="0"/>
        <a:cs typeface="Arial" charset="0"/>
      </a:defRPr>
    </a:lvl7pPr>
    <a:lvl8pPr marL="3200400" algn="l" defTabSz="457200" rtl="0" eaLnBrk="1" latinLnBrk="0" hangingPunct="1">
      <a:defRPr kern="1200">
        <a:solidFill>
          <a:schemeClr val="tx1"/>
        </a:solidFill>
        <a:latin typeface="Arial" charset="0"/>
        <a:ea typeface="Arial" charset="0"/>
        <a:cs typeface="Arial" charset="0"/>
      </a:defRPr>
    </a:lvl8pPr>
    <a:lvl9pPr marL="3657600" algn="l" defTabSz="457200" rtl="0" eaLnBrk="1" latinLnBrk="0" hangingPunct="1">
      <a:defRPr kern="1200">
        <a:solidFill>
          <a:schemeClr val="tx1"/>
        </a:solidFill>
        <a:latin typeface="Arial" charset="0"/>
        <a:ea typeface="Arial" charset="0"/>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9903" autoAdjust="0"/>
  </p:normalViewPr>
  <p:slideViewPr>
    <p:cSldViewPr>
      <p:cViewPr varScale="1">
        <p:scale>
          <a:sx n="64" d="100"/>
          <a:sy n="64" d="100"/>
        </p:scale>
        <p:origin x="-664" y="-104"/>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notesMaster" Target="notesMasters/notes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61CEA4-2358-D24C-BFB3-FF1A1F492612}" type="doc">
      <dgm:prSet loTypeId="urn:microsoft.com/office/officeart/2005/8/layout/cycle8" loCatId="" qsTypeId="urn:microsoft.com/office/officeart/2005/8/quickstyle/simple5" qsCatId="simple" csTypeId="urn:microsoft.com/office/officeart/2005/8/colors/accent1_2" csCatId="accent1" phldr="1"/>
      <dgm:spPr/>
    </dgm:pt>
    <dgm:pt modelId="{CE718362-EE1F-054C-8B0E-72B6BAC52B26}">
      <dgm:prSet phldrT="[Texto]"/>
      <dgm:spPr/>
      <dgm:t>
        <a:bodyPr/>
        <a:lstStyle/>
        <a:p>
          <a:r>
            <a:rPr lang="es-ES" dirty="0" smtClean="0"/>
            <a:t>Tecnolog</a:t>
          </a:r>
          <a:r>
            <a:rPr lang="es-ES" dirty="0" smtClean="0"/>
            <a:t>ía -  Adquisición</a:t>
          </a:r>
          <a:endParaRPr lang="es-ES" dirty="0"/>
        </a:p>
      </dgm:t>
    </dgm:pt>
    <dgm:pt modelId="{9A5E1975-7B9C-2B4E-BBEF-F00012746E19}" type="parTrans" cxnId="{050B5469-EA8F-614B-8632-ED777797EA2C}">
      <dgm:prSet/>
      <dgm:spPr/>
      <dgm:t>
        <a:bodyPr/>
        <a:lstStyle/>
        <a:p>
          <a:endParaRPr lang="es-ES"/>
        </a:p>
      </dgm:t>
    </dgm:pt>
    <dgm:pt modelId="{70564674-771E-DA44-BB87-926AE5BBD06F}" type="sibTrans" cxnId="{050B5469-EA8F-614B-8632-ED777797EA2C}">
      <dgm:prSet/>
      <dgm:spPr/>
      <dgm:t>
        <a:bodyPr/>
        <a:lstStyle/>
        <a:p>
          <a:endParaRPr lang="es-ES"/>
        </a:p>
      </dgm:t>
    </dgm:pt>
    <dgm:pt modelId="{8E8B9C7F-ABF8-3B40-8585-8F612449096A}">
      <dgm:prSet phldrT="[Texto]"/>
      <dgm:spPr/>
      <dgm:t>
        <a:bodyPr/>
        <a:lstStyle/>
        <a:p>
          <a:r>
            <a:rPr lang="es-ES" dirty="0" smtClean="0"/>
            <a:t>Tecnolog</a:t>
          </a:r>
          <a:r>
            <a:rPr lang="es-ES" dirty="0" smtClean="0"/>
            <a:t>ía - Mantenimiento</a:t>
          </a:r>
          <a:endParaRPr lang="es-ES" dirty="0"/>
        </a:p>
      </dgm:t>
    </dgm:pt>
    <dgm:pt modelId="{5E3FB0E3-29E4-5E4B-928B-D5CA8519111E}" type="parTrans" cxnId="{413DA410-E164-DB40-8E7C-7A3C24A10AE3}">
      <dgm:prSet/>
      <dgm:spPr/>
      <dgm:t>
        <a:bodyPr/>
        <a:lstStyle/>
        <a:p>
          <a:endParaRPr lang="es-ES"/>
        </a:p>
      </dgm:t>
    </dgm:pt>
    <dgm:pt modelId="{80086DFE-6AE1-4A47-ACCB-32DFD5F773F1}" type="sibTrans" cxnId="{413DA410-E164-DB40-8E7C-7A3C24A10AE3}">
      <dgm:prSet/>
      <dgm:spPr/>
      <dgm:t>
        <a:bodyPr/>
        <a:lstStyle/>
        <a:p>
          <a:endParaRPr lang="es-ES"/>
        </a:p>
      </dgm:t>
    </dgm:pt>
    <dgm:pt modelId="{0EFB4482-3532-0B4B-9875-AAA99D5F8D7B}">
      <dgm:prSet phldrT="[Texto]"/>
      <dgm:spPr/>
      <dgm:t>
        <a:bodyPr/>
        <a:lstStyle/>
        <a:p>
          <a:r>
            <a:rPr lang="es-ES" dirty="0" smtClean="0"/>
            <a:t>Personal Operaci</a:t>
          </a:r>
          <a:r>
            <a:rPr lang="es-ES" dirty="0" smtClean="0"/>
            <a:t>ón</a:t>
          </a:r>
          <a:endParaRPr lang="es-ES" dirty="0"/>
        </a:p>
      </dgm:t>
    </dgm:pt>
    <dgm:pt modelId="{E568E854-8D35-E842-8E87-9CF904A6DF30}" type="parTrans" cxnId="{6DD94E0D-6027-2A4F-9435-E3F79F5C52B3}">
      <dgm:prSet/>
      <dgm:spPr/>
      <dgm:t>
        <a:bodyPr/>
        <a:lstStyle/>
        <a:p>
          <a:endParaRPr lang="es-ES"/>
        </a:p>
      </dgm:t>
    </dgm:pt>
    <dgm:pt modelId="{100FC969-C70B-A945-9778-FFE4392FF09C}" type="sibTrans" cxnId="{6DD94E0D-6027-2A4F-9435-E3F79F5C52B3}">
      <dgm:prSet/>
      <dgm:spPr/>
      <dgm:t>
        <a:bodyPr/>
        <a:lstStyle/>
        <a:p>
          <a:endParaRPr lang="es-ES"/>
        </a:p>
      </dgm:t>
    </dgm:pt>
    <dgm:pt modelId="{8EDDD877-20B8-184C-ADA4-27DB6A2542E4}" type="pres">
      <dgm:prSet presAssocID="{FA61CEA4-2358-D24C-BFB3-FF1A1F492612}" presName="compositeShape" presStyleCnt="0">
        <dgm:presLayoutVars>
          <dgm:chMax val="7"/>
          <dgm:dir/>
          <dgm:resizeHandles val="exact"/>
        </dgm:presLayoutVars>
      </dgm:prSet>
      <dgm:spPr/>
    </dgm:pt>
    <dgm:pt modelId="{75E2CD2A-FC34-FE44-B098-A193EA7F802A}" type="pres">
      <dgm:prSet presAssocID="{FA61CEA4-2358-D24C-BFB3-FF1A1F492612}" presName="wedge1" presStyleLbl="node1" presStyleIdx="0" presStyleCnt="3"/>
      <dgm:spPr/>
      <dgm:t>
        <a:bodyPr/>
        <a:lstStyle/>
        <a:p>
          <a:endParaRPr lang="es-ES"/>
        </a:p>
      </dgm:t>
    </dgm:pt>
    <dgm:pt modelId="{B0132464-84CD-B043-8EBA-6D5FA4DE3510}" type="pres">
      <dgm:prSet presAssocID="{FA61CEA4-2358-D24C-BFB3-FF1A1F492612}" presName="dummy1a" presStyleCnt="0"/>
      <dgm:spPr/>
    </dgm:pt>
    <dgm:pt modelId="{B8344FAF-336C-BC44-942B-F024599064C0}" type="pres">
      <dgm:prSet presAssocID="{FA61CEA4-2358-D24C-BFB3-FF1A1F492612}" presName="dummy1b" presStyleCnt="0"/>
      <dgm:spPr/>
    </dgm:pt>
    <dgm:pt modelId="{9B0EC33A-0620-214F-A6E3-6C8B601DD945}" type="pres">
      <dgm:prSet presAssocID="{FA61CEA4-2358-D24C-BFB3-FF1A1F492612}" presName="wedge1Tx" presStyleLbl="node1" presStyleIdx="0" presStyleCnt="3">
        <dgm:presLayoutVars>
          <dgm:chMax val="0"/>
          <dgm:chPref val="0"/>
          <dgm:bulletEnabled val="1"/>
        </dgm:presLayoutVars>
      </dgm:prSet>
      <dgm:spPr/>
      <dgm:t>
        <a:bodyPr/>
        <a:lstStyle/>
        <a:p>
          <a:endParaRPr lang="es-ES"/>
        </a:p>
      </dgm:t>
    </dgm:pt>
    <dgm:pt modelId="{F89E76EA-D07C-C14F-BDC8-8B300E659CDE}" type="pres">
      <dgm:prSet presAssocID="{FA61CEA4-2358-D24C-BFB3-FF1A1F492612}" presName="wedge2" presStyleLbl="node1" presStyleIdx="1" presStyleCnt="3"/>
      <dgm:spPr/>
      <dgm:t>
        <a:bodyPr/>
        <a:lstStyle/>
        <a:p>
          <a:endParaRPr lang="es-ES"/>
        </a:p>
      </dgm:t>
    </dgm:pt>
    <dgm:pt modelId="{1836FC4B-86AF-DD4F-89E1-40058F5D2E83}" type="pres">
      <dgm:prSet presAssocID="{FA61CEA4-2358-D24C-BFB3-FF1A1F492612}" presName="dummy2a" presStyleCnt="0"/>
      <dgm:spPr/>
    </dgm:pt>
    <dgm:pt modelId="{52476DA4-F6F9-414A-9B5D-7271230C7A41}" type="pres">
      <dgm:prSet presAssocID="{FA61CEA4-2358-D24C-BFB3-FF1A1F492612}" presName="dummy2b" presStyleCnt="0"/>
      <dgm:spPr/>
    </dgm:pt>
    <dgm:pt modelId="{7B63CFCB-7D91-9048-AB2C-9D6FC52D9487}" type="pres">
      <dgm:prSet presAssocID="{FA61CEA4-2358-D24C-BFB3-FF1A1F492612}" presName="wedge2Tx" presStyleLbl="node1" presStyleIdx="1" presStyleCnt="3">
        <dgm:presLayoutVars>
          <dgm:chMax val="0"/>
          <dgm:chPref val="0"/>
          <dgm:bulletEnabled val="1"/>
        </dgm:presLayoutVars>
      </dgm:prSet>
      <dgm:spPr/>
      <dgm:t>
        <a:bodyPr/>
        <a:lstStyle/>
        <a:p>
          <a:endParaRPr lang="es-ES"/>
        </a:p>
      </dgm:t>
    </dgm:pt>
    <dgm:pt modelId="{509205E2-5B6A-4E4F-8B8A-2F90FBF42A37}" type="pres">
      <dgm:prSet presAssocID="{FA61CEA4-2358-D24C-BFB3-FF1A1F492612}" presName="wedge3" presStyleLbl="node1" presStyleIdx="2" presStyleCnt="3"/>
      <dgm:spPr/>
    </dgm:pt>
    <dgm:pt modelId="{9A8DEBE3-F6ED-794A-9F5D-69887C52FEDA}" type="pres">
      <dgm:prSet presAssocID="{FA61CEA4-2358-D24C-BFB3-FF1A1F492612}" presName="dummy3a" presStyleCnt="0"/>
      <dgm:spPr/>
    </dgm:pt>
    <dgm:pt modelId="{4DDF45D9-771F-8A4C-A462-7798B5F97787}" type="pres">
      <dgm:prSet presAssocID="{FA61CEA4-2358-D24C-BFB3-FF1A1F492612}" presName="dummy3b" presStyleCnt="0"/>
      <dgm:spPr/>
    </dgm:pt>
    <dgm:pt modelId="{88B0A7B6-8440-4441-BBAB-CA5C3F5E08A7}" type="pres">
      <dgm:prSet presAssocID="{FA61CEA4-2358-D24C-BFB3-FF1A1F492612}" presName="wedge3Tx" presStyleLbl="node1" presStyleIdx="2" presStyleCnt="3">
        <dgm:presLayoutVars>
          <dgm:chMax val="0"/>
          <dgm:chPref val="0"/>
          <dgm:bulletEnabled val="1"/>
        </dgm:presLayoutVars>
      </dgm:prSet>
      <dgm:spPr/>
    </dgm:pt>
    <dgm:pt modelId="{B40B5355-12CD-6542-85A3-E4E4709F3638}" type="pres">
      <dgm:prSet presAssocID="{70564674-771E-DA44-BB87-926AE5BBD06F}" presName="arrowWedge1" presStyleLbl="fgSibTrans2D1" presStyleIdx="0" presStyleCnt="3"/>
      <dgm:spPr/>
    </dgm:pt>
    <dgm:pt modelId="{6A19D901-7699-E743-AB17-43626BBCABFD}" type="pres">
      <dgm:prSet presAssocID="{80086DFE-6AE1-4A47-ACCB-32DFD5F773F1}" presName="arrowWedge2" presStyleLbl="fgSibTrans2D1" presStyleIdx="1" presStyleCnt="3"/>
      <dgm:spPr/>
    </dgm:pt>
    <dgm:pt modelId="{AC832A95-BEE1-A34B-A7AD-E081E14AE2BD}" type="pres">
      <dgm:prSet presAssocID="{100FC969-C70B-A945-9778-FFE4392FF09C}" presName="arrowWedge3" presStyleLbl="fgSibTrans2D1" presStyleIdx="2" presStyleCnt="3"/>
      <dgm:spPr/>
    </dgm:pt>
  </dgm:ptLst>
  <dgm:cxnLst>
    <dgm:cxn modelId="{BE1002AB-6980-0048-AA27-C2C2EB63525F}" type="presOf" srcId="{FA61CEA4-2358-D24C-BFB3-FF1A1F492612}" destId="{8EDDD877-20B8-184C-ADA4-27DB6A2542E4}" srcOrd="0" destOrd="0" presId="urn:microsoft.com/office/officeart/2005/8/layout/cycle8"/>
    <dgm:cxn modelId="{695C7EFE-C4BB-6642-A535-226310F1F77F}" type="presOf" srcId="{CE718362-EE1F-054C-8B0E-72B6BAC52B26}" destId="{9B0EC33A-0620-214F-A6E3-6C8B601DD945}" srcOrd="1" destOrd="0" presId="urn:microsoft.com/office/officeart/2005/8/layout/cycle8"/>
    <dgm:cxn modelId="{D0645F2C-F1E2-4C4D-B0EC-5B00027850DE}" type="presOf" srcId="{8E8B9C7F-ABF8-3B40-8585-8F612449096A}" destId="{7B63CFCB-7D91-9048-AB2C-9D6FC52D9487}" srcOrd="1" destOrd="0" presId="urn:microsoft.com/office/officeart/2005/8/layout/cycle8"/>
    <dgm:cxn modelId="{413DA410-E164-DB40-8E7C-7A3C24A10AE3}" srcId="{FA61CEA4-2358-D24C-BFB3-FF1A1F492612}" destId="{8E8B9C7F-ABF8-3B40-8585-8F612449096A}" srcOrd="1" destOrd="0" parTransId="{5E3FB0E3-29E4-5E4B-928B-D5CA8519111E}" sibTransId="{80086DFE-6AE1-4A47-ACCB-32DFD5F773F1}"/>
    <dgm:cxn modelId="{F7CF02B3-02DA-AB44-9029-0FC0EF4EA18C}" type="presOf" srcId="{8E8B9C7F-ABF8-3B40-8585-8F612449096A}" destId="{F89E76EA-D07C-C14F-BDC8-8B300E659CDE}" srcOrd="0" destOrd="0" presId="urn:microsoft.com/office/officeart/2005/8/layout/cycle8"/>
    <dgm:cxn modelId="{4E86F172-897E-0647-9A6F-4CA7FAE022C4}" type="presOf" srcId="{0EFB4482-3532-0B4B-9875-AAA99D5F8D7B}" destId="{509205E2-5B6A-4E4F-8B8A-2F90FBF42A37}" srcOrd="0" destOrd="0" presId="urn:microsoft.com/office/officeart/2005/8/layout/cycle8"/>
    <dgm:cxn modelId="{434EB75C-94B2-C340-8975-1E19FBD8557B}" type="presOf" srcId="{CE718362-EE1F-054C-8B0E-72B6BAC52B26}" destId="{75E2CD2A-FC34-FE44-B098-A193EA7F802A}" srcOrd="0" destOrd="0" presId="urn:microsoft.com/office/officeart/2005/8/layout/cycle8"/>
    <dgm:cxn modelId="{6DD94E0D-6027-2A4F-9435-E3F79F5C52B3}" srcId="{FA61CEA4-2358-D24C-BFB3-FF1A1F492612}" destId="{0EFB4482-3532-0B4B-9875-AAA99D5F8D7B}" srcOrd="2" destOrd="0" parTransId="{E568E854-8D35-E842-8E87-9CF904A6DF30}" sibTransId="{100FC969-C70B-A945-9778-FFE4392FF09C}"/>
    <dgm:cxn modelId="{8AA2769E-3667-B042-B1A9-F72C203AFC00}" type="presOf" srcId="{0EFB4482-3532-0B4B-9875-AAA99D5F8D7B}" destId="{88B0A7B6-8440-4441-BBAB-CA5C3F5E08A7}" srcOrd="1" destOrd="0" presId="urn:microsoft.com/office/officeart/2005/8/layout/cycle8"/>
    <dgm:cxn modelId="{050B5469-EA8F-614B-8632-ED777797EA2C}" srcId="{FA61CEA4-2358-D24C-BFB3-FF1A1F492612}" destId="{CE718362-EE1F-054C-8B0E-72B6BAC52B26}" srcOrd="0" destOrd="0" parTransId="{9A5E1975-7B9C-2B4E-BBEF-F00012746E19}" sibTransId="{70564674-771E-DA44-BB87-926AE5BBD06F}"/>
    <dgm:cxn modelId="{0777F66C-406B-4843-A19E-FDF94389F1E7}" type="presParOf" srcId="{8EDDD877-20B8-184C-ADA4-27DB6A2542E4}" destId="{75E2CD2A-FC34-FE44-B098-A193EA7F802A}" srcOrd="0" destOrd="0" presId="urn:microsoft.com/office/officeart/2005/8/layout/cycle8"/>
    <dgm:cxn modelId="{102D78A2-7473-814B-AF37-297018C8446C}" type="presParOf" srcId="{8EDDD877-20B8-184C-ADA4-27DB6A2542E4}" destId="{B0132464-84CD-B043-8EBA-6D5FA4DE3510}" srcOrd="1" destOrd="0" presId="urn:microsoft.com/office/officeart/2005/8/layout/cycle8"/>
    <dgm:cxn modelId="{DE740D4C-3176-BB45-B2C5-0B4392E7C79F}" type="presParOf" srcId="{8EDDD877-20B8-184C-ADA4-27DB6A2542E4}" destId="{B8344FAF-336C-BC44-942B-F024599064C0}" srcOrd="2" destOrd="0" presId="urn:microsoft.com/office/officeart/2005/8/layout/cycle8"/>
    <dgm:cxn modelId="{8305A75B-5DD9-5B4B-A329-0A070666D7F9}" type="presParOf" srcId="{8EDDD877-20B8-184C-ADA4-27DB6A2542E4}" destId="{9B0EC33A-0620-214F-A6E3-6C8B601DD945}" srcOrd="3" destOrd="0" presId="urn:microsoft.com/office/officeart/2005/8/layout/cycle8"/>
    <dgm:cxn modelId="{19338697-726B-D546-B82A-863E82623A59}" type="presParOf" srcId="{8EDDD877-20B8-184C-ADA4-27DB6A2542E4}" destId="{F89E76EA-D07C-C14F-BDC8-8B300E659CDE}" srcOrd="4" destOrd="0" presId="urn:microsoft.com/office/officeart/2005/8/layout/cycle8"/>
    <dgm:cxn modelId="{391D8C45-30FD-E741-8784-B24ED57ED028}" type="presParOf" srcId="{8EDDD877-20B8-184C-ADA4-27DB6A2542E4}" destId="{1836FC4B-86AF-DD4F-89E1-40058F5D2E83}" srcOrd="5" destOrd="0" presId="urn:microsoft.com/office/officeart/2005/8/layout/cycle8"/>
    <dgm:cxn modelId="{B341457E-1667-3E45-97E0-DF7F88C991E8}" type="presParOf" srcId="{8EDDD877-20B8-184C-ADA4-27DB6A2542E4}" destId="{52476DA4-F6F9-414A-9B5D-7271230C7A41}" srcOrd="6" destOrd="0" presId="urn:microsoft.com/office/officeart/2005/8/layout/cycle8"/>
    <dgm:cxn modelId="{448C4A55-8322-AB45-8606-1464C1384DD4}" type="presParOf" srcId="{8EDDD877-20B8-184C-ADA4-27DB6A2542E4}" destId="{7B63CFCB-7D91-9048-AB2C-9D6FC52D9487}" srcOrd="7" destOrd="0" presId="urn:microsoft.com/office/officeart/2005/8/layout/cycle8"/>
    <dgm:cxn modelId="{B74AC08C-AF8B-FA45-A902-3F97DB0C606D}" type="presParOf" srcId="{8EDDD877-20B8-184C-ADA4-27DB6A2542E4}" destId="{509205E2-5B6A-4E4F-8B8A-2F90FBF42A37}" srcOrd="8" destOrd="0" presId="urn:microsoft.com/office/officeart/2005/8/layout/cycle8"/>
    <dgm:cxn modelId="{F9D6602E-3BD7-924E-9813-ABA882C000CF}" type="presParOf" srcId="{8EDDD877-20B8-184C-ADA4-27DB6A2542E4}" destId="{9A8DEBE3-F6ED-794A-9F5D-69887C52FEDA}" srcOrd="9" destOrd="0" presId="urn:microsoft.com/office/officeart/2005/8/layout/cycle8"/>
    <dgm:cxn modelId="{A895F032-8BE8-7544-88B8-F0F09341ACAE}" type="presParOf" srcId="{8EDDD877-20B8-184C-ADA4-27DB6A2542E4}" destId="{4DDF45D9-771F-8A4C-A462-7798B5F97787}" srcOrd="10" destOrd="0" presId="urn:microsoft.com/office/officeart/2005/8/layout/cycle8"/>
    <dgm:cxn modelId="{1729DB51-63BA-D643-8BBE-5333E9796730}" type="presParOf" srcId="{8EDDD877-20B8-184C-ADA4-27DB6A2542E4}" destId="{88B0A7B6-8440-4441-BBAB-CA5C3F5E08A7}" srcOrd="11" destOrd="0" presId="urn:microsoft.com/office/officeart/2005/8/layout/cycle8"/>
    <dgm:cxn modelId="{722F70B1-3902-D84C-AC10-396CDFB2AECF}" type="presParOf" srcId="{8EDDD877-20B8-184C-ADA4-27DB6A2542E4}" destId="{B40B5355-12CD-6542-85A3-E4E4709F3638}" srcOrd="12" destOrd="0" presId="urn:microsoft.com/office/officeart/2005/8/layout/cycle8"/>
    <dgm:cxn modelId="{478E6D18-F4D5-0E49-BABB-EDE46C7494C1}" type="presParOf" srcId="{8EDDD877-20B8-184C-ADA4-27DB6A2542E4}" destId="{6A19D901-7699-E743-AB17-43626BBCABFD}" srcOrd="13" destOrd="0" presId="urn:microsoft.com/office/officeart/2005/8/layout/cycle8"/>
    <dgm:cxn modelId="{E0BA8E5A-5CA8-214A-AD33-0232B1455BFD}" type="presParOf" srcId="{8EDDD877-20B8-184C-ADA4-27DB6A2542E4}" destId="{AC832A95-BEE1-A34B-A7AD-E081E14AE2BD}"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E2CD2A-FC34-FE44-B098-A193EA7F802A}">
      <dsp:nvSpPr>
        <dsp:cNvPr id="0" name=""/>
        <dsp:cNvSpPr/>
      </dsp:nvSpPr>
      <dsp:spPr>
        <a:xfrm>
          <a:off x="315287" y="570663"/>
          <a:ext cx="2721902" cy="2721902"/>
        </a:xfrm>
        <a:prstGeom prst="pie">
          <a:avLst>
            <a:gd name="adj1" fmla="val 16200000"/>
            <a:gd name="adj2" fmla="val 18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ES" sz="1500" kern="1200" dirty="0" smtClean="0"/>
            <a:t>Tecnolog</a:t>
          </a:r>
          <a:r>
            <a:rPr lang="es-ES" sz="1500" kern="1200" dirty="0" smtClean="0"/>
            <a:t>ía -  Adquisición</a:t>
          </a:r>
          <a:endParaRPr lang="es-ES" sz="1500" kern="1200" dirty="0"/>
        </a:p>
      </dsp:txBody>
      <dsp:txXfrm>
        <a:off x="1749794" y="1147447"/>
        <a:ext cx="972108" cy="810090"/>
      </dsp:txXfrm>
    </dsp:sp>
    <dsp:sp modelId="{F89E76EA-D07C-C14F-BDC8-8B300E659CDE}">
      <dsp:nvSpPr>
        <dsp:cNvPr id="0" name=""/>
        <dsp:cNvSpPr/>
      </dsp:nvSpPr>
      <dsp:spPr>
        <a:xfrm>
          <a:off x="259228" y="667874"/>
          <a:ext cx="2721902" cy="2721902"/>
        </a:xfrm>
        <a:prstGeom prst="pie">
          <a:avLst>
            <a:gd name="adj1" fmla="val 1800000"/>
            <a:gd name="adj2" fmla="val 90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ES" sz="1500" kern="1200" dirty="0" smtClean="0"/>
            <a:t>Tecnolog</a:t>
          </a:r>
          <a:r>
            <a:rPr lang="es-ES" sz="1500" kern="1200" dirty="0" smtClean="0"/>
            <a:t>ía - Mantenimiento</a:t>
          </a:r>
          <a:endParaRPr lang="es-ES" sz="1500" kern="1200" dirty="0"/>
        </a:p>
      </dsp:txBody>
      <dsp:txXfrm>
        <a:off x="907300" y="2433870"/>
        <a:ext cx="1458162" cy="712879"/>
      </dsp:txXfrm>
    </dsp:sp>
    <dsp:sp modelId="{509205E2-5B6A-4E4F-8B8A-2F90FBF42A37}">
      <dsp:nvSpPr>
        <dsp:cNvPr id="0" name=""/>
        <dsp:cNvSpPr/>
      </dsp:nvSpPr>
      <dsp:spPr>
        <a:xfrm>
          <a:off x="203170" y="570663"/>
          <a:ext cx="2721902" cy="2721902"/>
        </a:xfrm>
        <a:prstGeom prst="pie">
          <a:avLst>
            <a:gd name="adj1" fmla="val 9000000"/>
            <a:gd name="adj2" fmla="val 1620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lvl="0" algn="ctr" defTabSz="666750">
            <a:lnSpc>
              <a:spcPct val="90000"/>
            </a:lnSpc>
            <a:spcBef>
              <a:spcPct val="0"/>
            </a:spcBef>
            <a:spcAft>
              <a:spcPct val="35000"/>
            </a:spcAft>
          </a:pPr>
          <a:r>
            <a:rPr lang="es-ES" sz="1500" kern="1200" dirty="0" smtClean="0"/>
            <a:t>Personal Operaci</a:t>
          </a:r>
          <a:r>
            <a:rPr lang="es-ES" sz="1500" kern="1200" dirty="0" smtClean="0"/>
            <a:t>ón</a:t>
          </a:r>
          <a:endParaRPr lang="es-ES" sz="1500" kern="1200" dirty="0"/>
        </a:p>
      </dsp:txBody>
      <dsp:txXfrm>
        <a:off x="518457" y="1147447"/>
        <a:ext cx="972108" cy="810090"/>
      </dsp:txXfrm>
    </dsp:sp>
    <dsp:sp modelId="{B40B5355-12CD-6542-85A3-E4E4709F3638}">
      <dsp:nvSpPr>
        <dsp:cNvPr id="0" name=""/>
        <dsp:cNvSpPr/>
      </dsp:nvSpPr>
      <dsp:spPr>
        <a:xfrm>
          <a:off x="147012" y="402164"/>
          <a:ext cx="3058899" cy="3058899"/>
        </a:xfrm>
        <a:prstGeom prst="circularArrow">
          <a:avLst>
            <a:gd name="adj1" fmla="val 5085"/>
            <a:gd name="adj2" fmla="val 327528"/>
            <a:gd name="adj3" fmla="val 1472472"/>
            <a:gd name="adj4" fmla="val 16199432"/>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6A19D901-7699-E743-AB17-43626BBCABFD}">
      <dsp:nvSpPr>
        <dsp:cNvPr id="0" name=""/>
        <dsp:cNvSpPr/>
      </dsp:nvSpPr>
      <dsp:spPr>
        <a:xfrm>
          <a:off x="90730" y="499203"/>
          <a:ext cx="3058899" cy="3058899"/>
        </a:xfrm>
        <a:prstGeom prst="circularArrow">
          <a:avLst>
            <a:gd name="adj1" fmla="val 5085"/>
            <a:gd name="adj2" fmla="val 327528"/>
            <a:gd name="adj3" fmla="val 8671970"/>
            <a:gd name="adj4" fmla="val 1800502"/>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AC832A95-BEE1-A34B-A7AD-E081E14AE2BD}">
      <dsp:nvSpPr>
        <dsp:cNvPr id="0" name=""/>
        <dsp:cNvSpPr/>
      </dsp:nvSpPr>
      <dsp:spPr>
        <a:xfrm>
          <a:off x="34447" y="402164"/>
          <a:ext cx="3058899" cy="3058899"/>
        </a:xfrm>
        <a:prstGeom prst="circularArrow">
          <a:avLst>
            <a:gd name="adj1" fmla="val 5085"/>
            <a:gd name="adj2" fmla="val 327528"/>
            <a:gd name="adj3" fmla="val 15873039"/>
            <a:gd name="adj4" fmla="val 9000000"/>
            <a:gd name="adj5" fmla="val 5932"/>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3" name="2 Marcador de fecha"/>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C7A69938-CEF5-BA4B-A069-5A75D39065F7}" type="datetimeFigureOut">
              <a:rPr lang="en-US"/>
              <a:pPr/>
              <a:t>1/06/11</a:t>
            </a:fld>
            <a:endParaRPr lang="en-US"/>
          </a:p>
        </p:txBody>
      </p:sp>
      <p:sp>
        <p:nvSpPr>
          <p:cNvPr id="4" name="3 Marcador de imagen de diapositiva"/>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4 Marcador de notas"/>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A1E7A1E2-19C7-A945-94CF-D402E97135BC}" type="slidenum">
              <a:rPr lang="en-US"/>
              <a:pPr/>
              <a:t>‹Nr.›</a:t>
            </a:fld>
            <a:endParaRPr lang="en-US"/>
          </a:p>
        </p:txBody>
      </p:sp>
    </p:spTree>
    <p:extLst>
      <p:ext uri="{BB962C8B-B14F-4D97-AF65-F5344CB8AC3E}">
        <p14:creationId xmlns:p14="http://schemas.microsoft.com/office/powerpoint/2010/main" val="41739263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Marcador de imagen de diapositiva"/>
          <p:cNvSpPr>
            <a:spLocks noGrp="1" noRot="1" noChangeAspect="1" noTextEdit="1"/>
          </p:cNvSpPr>
          <p:nvPr>
            <p:ph type="sldImg"/>
          </p:nvPr>
        </p:nvSpPr>
        <p:spPr bwMode="auto">
          <a:xfrm>
            <a:off x="685800" y="685800"/>
            <a:ext cx="5486400" cy="3429000"/>
          </a:xfrm>
          <a:noFill/>
          <a:ln>
            <a:solidFill>
              <a:srgbClr val="000000"/>
            </a:solidFill>
            <a:miter lim="800000"/>
            <a:headEnd/>
            <a:tailEnd/>
          </a:ln>
        </p:spPr>
      </p:sp>
      <p:sp>
        <p:nvSpPr>
          <p:cNvPr id="14339" name="2 Marcador de notas"/>
          <p:cNvSpPr>
            <a:spLocks noGrp="1"/>
          </p:cNvSpPr>
          <p:nvPr>
            <p:ph type="body" idx="1"/>
          </p:nvPr>
        </p:nvSpPr>
        <p:spPr bwMode="auto">
          <a:noFill/>
        </p:spPr>
        <p:txBody>
          <a:bodyPr/>
          <a:lstStyle/>
          <a:p>
            <a:pPr eaLnBrk="1" hangingPunct="1">
              <a:spcBef>
                <a:spcPct val="0"/>
              </a:spcBef>
            </a:pPr>
            <a:endParaRPr lang="en-US"/>
          </a:p>
        </p:txBody>
      </p:sp>
      <p:sp>
        <p:nvSpPr>
          <p:cNvPr id="14340" name="3 Marcador de número de diapositiva"/>
          <p:cNvSpPr>
            <a:spLocks noGrp="1"/>
          </p:cNvSpPr>
          <p:nvPr>
            <p:ph type="sldNum" sz="quarter" idx="5"/>
          </p:nvPr>
        </p:nvSpPr>
        <p:spPr bwMode="auto">
          <a:noFill/>
          <a:ln>
            <a:miter lim="800000"/>
            <a:headEnd/>
            <a:tailEnd/>
          </a:ln>
        </p:spPr>
        <p:txBody>
          <a:bodyPr/>
          <a:lstStyle/>
          <a:p>
            <a:fld id="{DD2CBFA5-69DA-CF43-B124-72939E06EBE4}" type="slidenum">
              <a:rPr lang="en-US"/>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685800"/>
            <a:ext cx="5486400" cy="3429000"/>
          </a:xfrm>
        </p:spPr>
      </p:sp>
      <p:sp>
        <p:nvSpPr>
          <p:cNvPr id="3" name="Marcador de notas 2"/>
          <p:cNvSpPr>
            <a:spLocks noGrp="1"/>
          </p:cNvSpPr>
          <p:nvPr>
            <p:ph type="body" idx="1"/>
          </p:nvPr>
        </p:nvSpPr>
        <p:spPr/>
        <p:txBody>
          <a:bodyPr/>
          <a:lstStyle/>
          <a:p>
            <a:endParaRPr lang="es-ES" dirty="0"/>
          </a:p>
          <a:p>
            <a:r>
              <a:rPr lang="es-ES" dirty="0"/>
              <a:t>----- Notas de la reunión (22/11/10 09:04) -----</a:t>
            </a:r>
          </a:p>
          <a:p>
            <a:r>
              <a:rPr lang="es-ES" dirty="0"/>
              <a:t>Diego.</a:t>
            </a:r>
          </a:p>
          <a:p>
            <a:r>
              <a:rPr lang="es-ES" dirty="0"/>
              <a:t>Fernando</a:t>
            </a:r>
          </a:p>
          <a:p>
            <a:r>
              <a:rPr lang="es-ES" dirty="0"/>
              <a:t>Diana. </a:t>
            </a:r>
          </a:p>
          <a:p>
            <a:r>
              <a:rPr lang="es-ES" dirty="0"/>
              <a:t>Juan Camilo. </a:t>
            </a:r>
          </a:p>
          <a:p>
            <a:endParaRPr lang="es-ES" dirty="0"/>
          </a:p>
          <a:p>
            <a:endParaRPr lang="es-ES" dirty="0"/>
          </a:p>
          <a:p>
            <a:r>
              <a:rPr lang="es-ES" dirty="0"/>
              <a:t>Que quede explicito, Capacitación </a:t>
            </a:r>
            <a:r>
              <a:rPr lang="es-ES" dirty="0" err="1"/>
              <a:t>Permanete</a:t>
            </a:r>
            <a:r>
              <a:rPr lang="es-ES" dirty="0"/>
              <a:t>. </a:t>
            </a:r>
          </a:p>
          <a:p>
            <a:r>
              <a:rPr lang="es-ES" dirty="0"/>
              <a:t>	- </a:t>
            </a:r>
            <a:r>
              <a:rPr lang="es-ES" dirty="0" err="1"/>
              <a:t>Estandar</a:t>
            </a:r>
            <a:r>
              <a:rPr lang="es-ES" dirty="0"/>
              <a:t>. </a:t>
            </a:r>
          </a:p>
          <a:p>
            <a:r>
              <a:rPr lang="es-ES" dirty="0"/>
              <a:t>	- Personalizado. </a:t>
            </a:r>
          </a:p>
          <a:p>
            <a:r>
              <a:rPr lang="es-ES" dirty="0"/>
              <a:t>	- Ciclo de Innovación. </a:t>
            </a:r>
          </a:p>
          <a:p>
            <a:endParaRPr lang="es-ES" dirty="0"/>
          </a:p>
          <a:p>
            <a:endParaRPr lang="es-ES" dirty="0"/>
          </a:p>
          <a:p>
            <a:r>
              <a:rPr lang="es-ES" dirty="0"/>
              <a:t>Ciudad Virtual. </a:t>
            </a:r>
          </a:p>
          <a:p>
            <a:endParaRPr lang="es-ES" dirty="0"/>
          </a:p>
          <a:p>
            <a:r>
              <a:rPr lang="es-ES" dirty="0"/>
              <a:t>- Campus - E</a:t>
            </a:r>
          </a:p>
          <a:p>
            <a:endParaRPr lang="es-ES" dirty="0"/>
          </a:p>
        </p:txBody>
      </p:sp>
      <p:sp>
        <p:nvSpPr>
          <p:cNvPr id="4" name="Marcador de número de diapositiva 3"/>
          <p:cNvSpPr>
            <a:spLocks noGrp="1"/>
          </p:cNvSpPr>
          <p:nvPr>
            <p:ph type="sldNum" sz="quarter" idx="10"/>
          </p:nvPr>
        </p:nvSpPr>
        <p:spPr/>
        <p:txBody>
          <a:bodyPr/>
          <a:lstStyle/>
          <a:p>
            <a:fld id="{941FB7D4-4172-4A48-94D8-1FC1707AE0B2}" type="slidenum">
              <a:rPr lang="es-ES" smtClean="0"/>
              <a:t>7</a:t>
            </a:fld>
            <a:endParaRPr lang="es-ES"/>
          </a:p>
        </p:txBody>
      </p:sp>
    </p:spTree>
    <p:extLst>
      <p:ext uri="{BB962C8B-B14F-4D97-AF65-F5344CB8AC3E}">
        <p14:creationId xmlns:p14="http://schemas.microsoft.com/office/powerpoint/2010/main" val="3441386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Marcador de imagen de diapositiva"/>
          <p:cNvSpPr>
            <a:spLocks noGrp="1" noRot="1" noChangeAspect="1" noTextEdit="1"/>
          </p:cNvSpPr>
          <p:nvPr>
            <p:ph type="sldImg"/>
          </p:nvPr>
        </p:nvSpPr>
        <p:spPr bwMode="auto">
          <a:xfrm>
            <a:off x="685800" y="685800"/>
            <a:ext cx="5486400" cy="3429000"/>
          </a:xfrm>
          <a:noFill/>
          <a:ln>
            <a:solidFill>
              <a:srgbClr val="000000"/>
            </a:solidFill>
            <a:miter lim="800000"/>
            <a:headEnd/>
            <a:tailEnd/>
          </a:ln>
        </p:spPr>
      </p:sp>
      <p:sp>
        <p:nvSpPr>
          <p:cNvPr id="20483" name="2 Marcador de notas"/>
          <p:cNvSpPr>
            <a:spLocks noGrp="1"/>
          </p:cNvSpPr>
          <p:nvPr>
            <p:ph type="body" idx="1"/>
          </p:nvPr>
        </p:nvSpPr>
        <p:spPr bwMode="auto">
          <a:noFill/>
        </p:spPr>
        <p:txBody>
          <a:bodyPr/>
          <a:lstStyle/>
          <a:p>
            <a:pPr eaLnBrk="1" hangingPunct="1">
              <a:spcBef>
                <a:spcPct val="0"/>
              </a:spcBef>
            </a:pPr>
            <a:endParaRPr lang="en-US"/>
          </a:p>
        </p:txBody>
      </p:sp>
      <p:sp>
        <p:nvSpPr>
          <p:cNvPr id="20484" name="3 Marcador de número de diapositiva"/>
          <p:cNvSpPr>
            <a:spLocks noGrp="1"/>
          </p:cNvSpPr>
          <p:nvPr>
            <p:ph type="sldNum" sz="quarter" idx="5"/>
          </p:nvPr>
        </p:nvSpPr>
        <p:spPr bwMode="auto">
          <a:noFill/>
          <a:ln>
            <a:miter lim="800000"/>
            <a:headEnd/>
            <a:tailEnd/>
          </a:ln>
        </p:spPr>
        <p:txBody>
          <a:bodyPr/>
          <a:lstStyle/>
          <a:p>
            <a:fld id="{9060D583-E4ED-E741-93A1-1A2108BC9F7D}" type="slidenum">
              <a:rPr lang="en-US"/>
              <a:pPr/>
              <a:t>26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4" name="Picture 1"/>
          <p:cNvPicPr>
            <a:picLocks noChangeAspect="1" noChangeArrowheads="1"/>
          </p:cNvPicPr>
          <p:nvPr/>
        </p:nvPicPr>
        <p:blipFill>
          <a:blip r:embed="rId2"/>
          <a:srcRect/>
          <a:stretch>
            <a:fillRect/>
          </a:stretch>
        </p:blipFill>
        <p:spPr bwMode="auto">
          <a:xfrm>
            <a:off x="-188913" y="0"/>
            <a:ext cx="9332913" cy="5715000"/>
          </a:xfrm>
          <a:prstGeom prst="rect">
            <a:avLst/>
          </a:prstGeom>
          <a:noFill/>
          <a:ln w="9525">
            <a:noFill/>
            <a:round/>
            <a:headEnd/>
            <a:tailEnd/>
          </a:ln>
        </p:spPr>
      </p:pic>
      <p:sp>
        <p:nvSpPr>
          <p:cNvPr id="2" name="1 Título"/>
          <p:cNvSpPr>
            <a:spLocks noGrp="1"/>
          </p:cNvSpPr>
          <p:nvPr>
            <p:ph type="ctrTitle"/>
          </p:nvPr>
        </p:nvSpPr>
        <p:spPr>
          <a:xfrm>
            <a:off x="685800" y="1775355"/>
            <a:ext cx="7772400" cy="1225021"/>
          </a:xfrm>
        </p:spPr>
        <p:txBody>
          <a:bodyPr/>
          <a:lstStyle/>
          <a:p>
            <a:r>
              <a:rPr lang="es-ES_tradnl" smtClean="0"/>
              <a:t>Clic para editar título</a:t>
            </a:r>
            <a:endParaRPr lang="es-CO"/>
          </a:p>
        </p:txBody>
      </p:sp>
      <p:sp>
        <p:nvSpPr>
          <p:cNvPr id="3" name="2 Subtítulo"/>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CO"/>
          </a:p>
        </p:txBody>
      </p:sp>
      <p:sp>
        <p:nvSpPr>
          <p:cNvPr id="5" name="3 Marcador de fecha"/>
          <p:cNvSpPr>
            <a:spLocks noGrp="1"/>
          </p:cNvSpPr>
          <p:nvPr>
            <p:ph type="dt" sz="half" idx="10"/>
          </p:nvPr>
        </p:nvSpPr>
        <p:spPr/>
        <p:txBody>
          <a:bodyPr/>
          <a:lstStyle>
            <a:lvl1pPr>
              <a:defRPr/>
            </a:lvl1pPr>
          </a:lstStyle>
          <a:p>
            <a:fld id="{9FEF2414-6428-944E-9E59-45B5EC85FA67}" type="datetimeFigureOut">
              <a:rPr lang="es-CO"/>
              <a:pPr/>
              <a:t>1/06/11</a:t>
            </a:fld>
            <a:endParaRPr lang="es-CO"/>
          </a:p>
        </p:txBody>
      </p:sp>
      <p:sp>
        <p:nvSpPr>
          <p:cNvPr id="6" name="4 Marcador de pie de página"/>
          <p:cNvSpPr>
            <a:spLocks noGrp="1"/>
          </p:cNvSpPr>
          <p:nvPr>
            <p:ph type="ftr" sz="quarter" idx="11"/>
          </p:nvPr>
        </p:nvSpPr>
        <p:spPr/>
        <p:txBody>
          <a:bodyPr/>
          <a:lstStyle>
            <a:lvl1pPr>
              <a:defRPr/>
            </a:lvl1pPr>
          </a:lstStyle>
          <a:p>
            <a:endParaRPr lang="es-ES_tradnl"/>
          </a:p>
        </p:txBody>
      </p:sp>
      <p:sp>
        <p:nvSpPr>
          <p:cNvPr id="7" name="5 Marcador de número de diapositiva"/>
          <p:cNvSpPr>
            <a:spLocks noGrp="1"/>
          </p:cNvSpPr>
          <p:nvPr>
            <p:ph type="sldNum" sz="quarter" idx="12"/>
          </p:nvPr>
        </p:nvSpPr>
        <p:spPr/>
        <p:txBody>
          <a:bodyPr/>
          <a:lstStyle>
            <a:lvl1pPr>
              <a:defRPr/>
            </a:lvl1pPr>
          </a:lstStyle>
          <a:p>
            <a:fld id="{3650183D-8499-F243-B5C3-3C0D01851B90}" type="slidenum">
              <a:rPr lang="es-CO"/>
              <a:pPr/>
              <a:t>‹Nr.›</a:t>
            </a:fld>
            <a:endParaRPr lang="es-C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000500"/>
            <a:ext cx="5486400" cy="472282"/>
          </a:xfrm>
        </p:spPr>
        <p:txBody>
          <a:bodyPr anchor="b"/>
          <a:lstStyle>
            <a:lvl1pPr algn="l">
              <a:defRPr sz="2000" b="1"/>
            </a:lvl1pPr>
          </a:lstStyle>
          <a:p>
            <a:r>
              <a:rPr lang="es-ES_tradnl" smtClean="0"/>
              <a:t>Clic para editar título</a:t>
            </a:r>
            <a:endParaRPr lang="es-CO"/>
          </a:p>
        </p:txBody>
      </p:sp>
      <p:sp>
        <p:nvSpPr>
          <p:cNvPr id="3" name="2 Marcador de posición de imagen"/>
          <p:cNvSpPr>
            <a:spLocks noGrp="1"/>
          </p:cNvSpPr>
          <p:nvPr>
            <p:ph type="pic" idx="1"/>
          </p:nvPr>
        </p:nvSpPr>
        <p:spPr>
          <a:xfrm>
            <a:off x="1792288" y="510646"/>
            <a:ext cx="5486400" cy="34290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s-ES_tradnl" noProof="0" smtClean="0"/>
              <a:t>Arrastre la imagen al marcador de posición o haga clic en el icono para agregar</a:t>
            </a:r>
            <a:endParaRPr lang="es-CO" noProof="0" smtClean="0"/>
          </a:p>
        </p:txBody>
      </p:sp>
      <p:sp>
        <p:nvSpPr>
          <p:cNvPr id="4" name="3 Marcador de texto"/>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fld id="{F3FD5154-8F2D-864A-ACD6-F9480AAB8463}" type="datetimeFigureOut">
              <a:rPr lang="es-CO"/>
              <a:pPr/>
              <a:t>1/06/11</a:t>
            </a:fld>
            <a:endParaRPr lang="es-CO"/>
          </a:p>
        </p:txBody>
      </p:sp>
      <p:sp>
        <p:nvSpPr>
          <p:cNvPr id="6" name="4 Marcador de pie de página"/>
          <p:cNvSpPr>
            <a:spLocks noGrp="1"/>
          </p:cNvSpPr>
          <p:nvPr>
            <p:ph type="ftr" sz="quarter" idx="11"/>
          </p:nvPr>
        </p:nvSpPr>
        <p:spPr/>
        <p:txBody>
          <a:bodyPr/>
          <a:lstStyle>
            <a:lvl1pPr>
              <a:defRPr/>
            </a:lvl1pPr>
          </a:lstStyle>
          <a:p>
            <a:endParaRPr lang="es-ES_tradnl"/>
          </a:p>
        </p:txBody>
      </p:sp>
      <p:sp>
        <p:nvSpPr>
          <p:cNvPr id="7" name="5 Marcador de número de diapositiva"/>
          <p:cNvSpPr>
            <a:spLocks noGrp="1"/>
          </p:cNvSpPr>
          <p:nvPr>
            <p:ph type="sldNum" sz="quarter" idx="12"/>
          </p:nvPr>
        </p:nvSpPr>
        <p:spPr/>
        <p:txBody>
          <a:bodyPr/>
          <a:lstStyle>
            <a:lvl1pPr>
              <a:defRPr/>
            </a:lvl1pPr>
          </a:lstStyle>
          <a:p>
            <a:fld id="{7BF913C6-CCE6-F841-A183-F99CACEEEA35}" type="slidenum">
              <a:rPr lang="es-CO"/>
              <a:pPr/>
              <a:t>‹Nr.›</a:t>
            </a:fld>
            <a:endParaRPr lang="es-C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smtClean="0"/>
              <a:t>Clic para editar título</a:t>
            </a:r>
            <a:endParaRPr lang="es-CO"/>
          </a:p>
        </p:txBody>
      </p:sp>
      <p:sp>
        <p:nvSpPr>
          <p:cNvPr id="3" name="2 Marcador de texto vertical"/>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CO"/>
          </a:p>
        </p:txBody>
      </p:sp>
      <p:sp>
        <p:nvSpPr>
          <p:cNvPr id="4" name="3 Marcador de fecha"/>
          <p:cNvSpPr>
            <a:spLocks noGrp="1"/>
          </p:cNvSpPr>
          <p:nvPr>
            <p:ph type="dt" sz="half" idx="10"/>
          </p:nvPr>
        </p:nvSpPr>
        <p:spPr/>
        <p:txBody>
          <a:bodyPr/>
          <a:lstStyle>
            <a:lvl1pPr>
              <a:defRPr/>
            </a:lvl1pPr>
          </a:lstStyle>
          <a:p>
            <a:fld id="{43792A26-DC42-1244-82BB-D490E88B3947}" type="datetimeFigureOut">
              <a:rPr lang="es-CO"/>
              <a:pPr/>
              <a:t>1/06/11</a:t>
            </a:fld>
            <a:endParaRPr lang="es-CO"/>
          </a:p>
        </p:txBody>
      </p:sp>
      <p:sp>
        <p:nvSpPr>
          <p:cNvPr id="5" name="4 Marcador de pie de página"/>
          <p:cNvSpPr>
            <a:spLocks noGrp="1"/>
          </p:cNvSpPr>
          <p:nvPr>
            <p:ph type="ftr" sz="quarter" idx="11"/>
          </p:nvPr>
        </p:nvSpPr>
        <p:spPr/>
        <p:txBody>
          <a:bodyPr/>
          <a:lstStyle>
            <a:lvl1pPr>
              <a:defRPr/>
            </a:lvl1pPr>
          </a:lstStyle>
          <a:p>
            <a:endParaRPr lang="es-ES_tradnl"/>
          </a:p>
        </p:txBody>
      </p:sp>
      <p:sp>
        <p:nvSpPr>
          <p:cNvPr id="6" name="5 Marcador de número de diapositiva"/>
          <p:cNvSpPr>
            <a:spLocks noGrp="1"/>
          </p:cNvSpPr>
          <p:nvPr>
            <p:ph type="sldNum" sz="quarter" idx="12"/>
          </p:nvPr>
        </p:nvSpPr>
        <p:spPr/>
        <p:txBody>
          <a:bodyPr/>
          <a:lstStyle>
            <a:lvl1pPr>
              <a:defRPr/>
            </a:lvl1pPr>
          </a:lstStyle>
          <a:p>
            <a:fld id="{B7BD872E-8D22-744B-873A-F3A64D483ACC}" type="slidenum">
              <a:rPr lang="es-CO"/>
              <a:pPr/>
              <a:t>‹Nr.›</a:t>
            </a:fld>
            <a:endParaRPr lang="es-CO"/>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28865"/>
            <a:ext cx="2057400" cy="4876271"/>
          </a:xfrm>
        </p:spPr>
        <p:txBody>
          <a:bodyPr vert="eaVert"/>
          <a:lstStyle/>
          <a:p>
            <a:r>
              <a:rPr lang="es-ES_tradnl" smtClean="0"/>
              <a:t>Clic para editar título</a:t>
            </a:r>
            <a:endParaRPr lang="es-CO"/>
          </a:p>
        </p:txBody>
      </p:sp>
      <p:sp>
        <p:nvSpPr>
          <p:cNvPr id="3" name="2 Marcador de texto vertical"/>
          <p:cNvSpPr>
            <a:spLocks noGrp="1"/>
          </p:cNvSpPr>
          <p:nvPr>
            <p:ph type="body" orient="vert" idx="1"/>
          </p:nvPr>
        </p:nvSpPr>
        <p:spPr>
          <a:xfrm>
            <a:off x="457200" y="228865"/>
            <a:ext cx="6019800" cy="4876271"/>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CO"/>
          </a:p>
        </p:txBody>
      </p:sp>
      <p:sp>
        <p:nvSpPr>
          <p:cNvPr id="4" name="3 Marcador de fecha"/>
          <p:cNvSpPr>
            <a:spLocks noGrp="1"/>
          </p:cNvSpPr>
          <p:nvPr>
            <p:ph type="dt" sz="half" idx="10"/>
          </p:nvPr>
        </p:nvSpPr>
        <p:spPr/>
        <p:txBody>
          <a:bodyPr/>
          <a:lstStyle>
            <a:lvl1pPr>
              <a:defRPr/>
            </a:lvl1pPr>
          </a:lstStyle>
          <a:p>
            <a:fld id="{7CAC774F-9DE0-C440-8C1A-64069CFD1B04}" type="datetimeFigureOut">
              <a:rPr lang="es-CO"/>
              <a:pPr/>
              <a:t>1/06/11</a:t>
            </a:fld>
            <a:endParaRPr lang="es-CO"/>
          </a:p>
        </p:txBody>
      </p:sp>
      <p:sp>
        <p:nvSpPr>
          <p:cNvPr id="5" name="4 Marcador de pie de página"/>
          <p:cNvSpPr>
            <a:spLocks noGrp="1"/>
          </p:cNvSpPr>
          <p:nvPr>
            <p:ph type="ftr" sz="quarter" idx="11"/>
          </p:nvPr>
        </p:nvSpPr>
        <p:spPr/>
        <p:txBody>
          <a:bodyPr/>
          <a:lstStyle>
            <a:lvl1pPr>
              <a:defRPr/>
            </a:lvl1pPr>
          </a:lstStyle>
          <a:p>
            <a:endParaRPr lang="es-ES_tradnl"/>
          </a:p>
        </p:txBody>
      </p:sp>
      <p:sp>
        <p:nvSpPr>
          <p:cNvPr id="6" name="5 Marcador de número de diapositiva"/>
          <p:cNvSpPr>
            <a:spLocks noGrp="1"/>
          </p:cNvSpPr>
          <p:nvPr>
            <p:ph type="sldNum" sz="quarter" idx="12"/>
          </p:nvPr>
        </p:nvSpPr>
        <p:spPr/>
        <p:txBody>
          <a:bodyPr/>
          <a:lstStyle>
            <a:lvl1pPr>
              <a:defRPr/>
            </a:lvl1pPr>
          </a:lstStyle>
          <a:p>
            <a:fld id="{50C14A05-AF6A-6743-95AA-0E4EF68F3CB5}" type="slidenum">
              <a:rPr lang="es-CO"/>
              <a:pPr/>
              <a:t>‹Nr.›</a:t>
            </a:fld>
            <a:endParaRPr lang="es-CO"/>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2_Diapositiva de título">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a:srcRect/>
          <a:stretch>
            <a:fillRect/>
          </a:stretch>
        </p:blipFill>
        <p:spPr bwMode="auto">
          <a:xfrm>
            <a:off x="0" y="0"/>
            <a:ext cx="9144000" cy="5692511"/>
          </a:xfrm>
          <a:prstGeom prst="rect">
            <a:avLst/>
          </a:prstGeom>
          <a:noFill/>
          <a:ln w="9525">
            <a:noFill/>
            <a:round/>
            <a:headEnd/>
            <a:tailEnd/>
          </a:ln>
        </p:spPr>
      </p:pic>
      <p:sp>
        <p:nvSpPr>
          <p:cNvPr id="2" name="1 Título"/>
          <p:cNvSpPr>
            <a:spLocks noGrp="1"/>
          </p:cNvSpPr>
          <p:nvPr>
            <p:ph type="ctrTitle"/>
          </p:nvPr>
        </p:nvSpPr>
        <p:spPr>
          <a:xfrm>
            <a:off x="685800" y="1775355"/>
            <a:ext cx="7772400" cy="1225021"/>
          </a:xfrm>
        </p:spPr>
        <p:txBody>
          <a:bodyPr/>
          <a:lstStyle/>
          <a:p>
            <a:r>
              <a:rPr lang="es-ES_tradnl" smtClean="0"/>
              <a:t>Clic para editar título</a:t>
            </a:r>
            <a:endParaRPr lang="es-CO"/>
          </a:p>
        </p:txBody>
      </p:sp>
      <p:sp>
        <p:nvSpPr>
          <p:cNvPr id="3" name="2 Subtítulo"/>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CO"/>
          </a:p>
        </p:txBody>
      </p:sp>
      <p:sp>
        <p:nvSpPr>
          <p:cNvPr id="5" name="3 Marcador de fecha"/>
          <p:cNvSpPr>
            <a:spLocks noGrp="1"/>
          </p:cNvSpPr>
          <p:nvPr>
            <p:ph type="dt" sz="half" idx="10"/>
          </p:nvPr>
        </p:nvSpPr>
        <p:spPr/>
        <p:txBody>
          <a:bodyPr/>
          <a:lstStyle>
            <a:lvl1pPr>
              <a:defRPr/>
            </a:lvl1pPr>
          </a:lstStyle>
          <a:p>
            <a:fld id="{56DF6E65-D93A-8946-AB99-06A237BD7FCA}" type="datetimeFigureOut">
              <a:rPr lang="es-CO"/>
              <a:pPr/>
              <a:t>1/06/11</a:t>
            </a:fld>
            <a:endParaRPr lang="es-CO"/>
          </a:p>
        </p:txBody>
      </p:sp>
      <p:sp>
        <p:nvSpPr>
          <p:cNvPr id="6" name="4 Marcador de pie de página"/>
          <p:cNvSpPr>
            <a:spLocks noGrp="1"/>
          </p:cNvSpPr>
          <p:nvPr>
            <p:ph type="ftr" sz="quarter" idx="11"/>
          </p:nvPr>
        </p:nvSpPr>
        <p:spPr/>
        <p:txBody>
          <a:bodyPr/>
          <a:lstStyle>
            <a:lvl1pPr>
              <a:defRPr/>
            </a:lvl1pPr>
          </a:lstStyle>
          <a:p>
            <a:endParaRPr lang="es-ES_tradnl"/>
          </a:p>
        </p:txBody>
      </p:sp>
      <p:sp>
        <p:nvSpPr>
          <p:cNvPr id="7" name="5 Marcador de número de diapositiva"/>
          <p:cNvSpPr>
            <a:spLocks noGrp="1"/>
          </p:cNvSpPr>
          <p:nvPr>
            <p:ph type="sldNum" sz="quarter" idx="12"/>
          </p:nvPr>
        </p:nvSpPr>
        <p:spPr/>
        <p:txBody>
          <a:bodyPr/>
          <a:lstStyle>
            <a:lvl1pPr>
              <a:defRPr/>
            </a:lvl1pPr>
          </a:lstStyle>
          <a:p>
            <a:fld id="{6187E1B8-A9E7-7E42-9E5B-6C4A555869F6}" type="slidenum">
              <a:rPr lang="es-CO"/>
              <a:pPr/>
              <a:t>‹Nr.›</a:t>
            </a:fld>
            <a:endParaRPr lang="es-C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1775355"/>
            <a:ext cx="7772400" cy="1225021"/>
          </a:xfrm>
        </p:spPr>
        <p:txBody>
          <a:bodyPr/>
          <a:lstStyle/>
          <a:p>
            <a:r>
              <a:rPr lang="es-ES_tradnl" smtClean="0"/>
              <a:t>Clic para editar título</a:t>
            </a:r>
            <a:endParaRPr lang="es-CO"/>
          </a:p>
        </p:txBody>
      </p:sp>
      <p:sp>
        <p:nvSpPr>
          <p:cNvPr id="3" name="2 Subtítulo"/>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CO"/>
          </a:p>
        </p:txBody>
      </p:sp>
      <p:sp>
        <p:nvSpPr>
          <p:cNvPr id="4" name="3 Marcador de fecha"/>
          <p:cNvSpPr>
            <a:spLocks noGrp="1"/>
          </p:cNvSpPr>
          <p:nvPr>
            <p:ph type="dt" sz="half" idx="10"/>
          </p:nvPr>
        </p:nvSpPr>
        <p:spPr/>
        <p:txBody>
          <a:bodyPr/>
          <a:lstStyle>
            <a:lvl1pPr>
              <a:defRPr/>
            </a:lvl1pPr>
          </a:lstStyle>
          <a:p>
            <a:fld id="{FCB0D8B2-1545-D641-A424-A5E444E34F73}" type="datetimeFigureOut">
              <a:rPr lang="es-CO"/>
              <a:pPr/>
              <a:t>1/06/11</a:t>
            </a:fld>
            <a:endParaRPr lang="es-CO"/>
          </a:p>
        </p:txBody>
      </p:sp>
      <p:sp>
        <p:nvSpPr>
          <p:cNvPr id="5" name="4 Marcador de pie de página"/>
          <p:cNvSpPr>
            <a:spLocks noGrp="1"/>
          </p:cNvSpPr>
          <p:nvPr>
            <p:ph type="ftr" sz="quarter" idx="11"/>
          </p:nvPr>
        </p:nvSpPr>
        <p:spPr/>
        <p:txBody>
          <a:bodyPr/>
          <a:lstStyle>
            <a:lvl1pPr>
              <a:defRPr/>
            </a:lvl1pPr>
          </a:lstStyle>
          <a:p>
            <a:endParaRPr lang="es-ES_tradnl"/>
          </a:p>
        </p:txBody>
      </p:sp>
      <p:sp>
        <p:nvSpPr>
          <p:cNvPr id="6" name="5 Marcador de número de diapositiva"/>
          <p:cNvSpPr>
            <a:spLocks noGrp="1"/>
          </p:cNvSpPr>
          <p:nvPr>
            <p:ph type="sldNum" sz="quarter" idx="12"/>
          </p:nvPr>
        </p:nvSpPr>
        <p:spPr/>
        <p:txBody>
          <a:bodyPr/>
          <a:lstStyle>
            <a:lvl1pPr>
              <a:defRPr/>
            </a:lvl1pPr>
          </a:lstStyle>
          <a:p>
            <a:fld id="{8A79BE83-A49A-F745-91AD-22A884458B04}" type="slidenum">
              <a:rPr lang="es-CO"/>
              <a:pPr/>
              <a:t>‹Nr.›</a:t>
            </a:fld>
            <a:endParaRPr lang="es-C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2"/>
          <a:srcRect/>
          <a:stretch>
            <a:fillRect/>
          </a:stretch>
        </p:blipFill>
        <p:spPr bwMode="auto">
          <a:xfrm>
            <a:off x="0" y="0"/>
            <a:ext cx="9144000" cy="5715000"/>
          </a:xfrm>
          <a:prstGeom prst="rect">
            <a:avLst/>
          </a:prstGeom>
          <a:noFill/>
          <a:ln w="9525">
            <a:noFill/>
            <a:round/>
            <a:headEnd/>
            <a:tailEnd/>
          </a:ln>
        </p:spPr>
      </p:pic>
      <p:sp>
        <p:nvSpPr>
          <p:cNvPr id="2" name="1 Título"/>
          <p:cNvSpPr>
            <a:spLocks noGrp="1"/>
          </p:cNvSpPr>
          <p:nvPr>
            <p:ph type="title"/>
          </p:nvPr>
        </p:nvSpPr>
        <p:spPr/>
        <p:txBody>
          <a:bodyPr/>
          <a:lstStyle/>
          <a:p>
            <a:r>
              <a:rPr lang="es-ES_tradnl" smtClean="0"/>
              <a:t>Clic para editar título</a:t>
            </a:r>
            <a:endParaRPr lang="es-CO"/>
          </a:p>
        </p:txBody>
      </p:sp>
      <p:sp>
        <p:nvSpPr>
          <p:cNvPr id="3" name="2 Marcador de contenido"/>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CO"/>
          </a:p>
        </p:txBody>
      </p:sp>
      <p:sp>
        <p:nvSpPr>
          <p:cNvPr id="5" name="3 Marcador de fecha"/>
          <p:cNvSpPr>
            <a:spLocks noGrp="1"/>
          </p:cNvSpPr>
          <p:nvPr>
            <p:ph type="dt" sz="half" idx="10"/>
          </p:nvPr>
        </p:nvSpPr>
        <p:spPr/>
        <p:txBody>
          <a:bodyPr/>
          <a:lstStyle>
            <a:lvl1pPr>
              <a:defRPr/>
            </a:lvl1pPr>
          </a:lstStyle>
          <a:p>
            <a:fld id="{745CA37C-2784-BA48-895D-7512D818C140}" type="datetimeFigureOut">
              <a:rPr lang="es-CO"/>
              <a:pPr/>
              <a:t>1/06/11</a:t>
            </a:fld>
            <a:endParaRPr lang="es-CO"/>
          </a:p>
        </p:txBody>
      </p:sp>
      <p:sp>
        <p:nvSpPr>
          <p:cNvPr id="6" name="4 Marcador de pie de página"/>
          <p:cNvSpPr>
            <a:spLocks noGrp="1"/>
          </p:cNvSpPr>
          <p:nvPr>
            <p:ph type="ftr" sz="quarter" idx="11"/>
          </p:nvPr>
        </p:nvSpPr>
        <p:spPr/>
        <p:txBody>
          <a:bodyPr/>
          <a:lstStyle>
            <a:lvl1pPr>
              <a:defRPr/>
            </a:lvl1pPr>
          </a:lstStyle>
          <a:p>
            <a:endParaRPr lang="es-ES_tradnl"/>
          </a:p>
        </p:txBody>
      </p:sp>
      <p:sp>
        <p:nvSpPr>
          <p:cNvPr id="7" name="5 Marcador de número de diapositiva"/>
          <p:cNvSpPr>
            <a:spLocks noGrp="1"/>
          </p:cNvSpPr>
          <p:nvPr>
            <p:ph type="sldNum" sz="quarter" idx="12"/>
          </p:nvPr>
        </p:nvSpPr>
        <p:spPr/>
        <p:txBody>
          <a:bodyPr/>
          <a:lstStyle>
            <a:lvl1pPr>
              <a:defRPr/>
            </a:lvl1pPr>
          </a:lstStyle>
          <a:p>
            <a:fld id="{0073A813-36AB-434E-A62D-F7C81864BDAB}" type="slidenum">
              <a:rPr lang="es-CO"/>
              <a:pPr/>
              <a:t>‹Nr.›</a:t>
            </a:fld>
            <a:endParaRPr lang="es-C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4" name="Picture 6"/>
          <p:cNvPicPr>
            <a:picLocks noChangeAspect="1" noChangeArrowheads="1"/>
          </p:cNvPicPr>
          <p:nvPr/>
        </p:nvPicPr>
        <p:blipFill>
          <a:blip r:embed="rId2"/>
          <a:srcRect/>
          <a:stretch>
            <a:fillRect/>
          </a:stretch>
        </p:blipFill>
        <p:spPr bwMode="auto">
          <a:xfrm>
            <a:off x="1" y="0"/>
            <a:ext cx="9180513" cy="5715000"/>
          </a:xfrm>
          <a:prstGeom prst="rect">
            <a:avLst/>
          </a:prstGeom>
          <a:noFill/>
          <a:ln w="9525">
            <a:noFill/>
            <a:round/>
            <a:headEnd/>
            <a:tailEnd/>
          </a:ln>
        </p:spPr>
      </p:pic>
      <p:sp>
        <p:nvSpPr>
          <p:cNvPr id="2" name="1 Título"/>
          <p:cNvSpPr>
            <a:spLocks noGrp="1"/>
          </p:cNvSpPr>
          <p:nvPr>
            <p:ph type="title"/>
          </p:nvPr>
        </p:nvSpPr>
        <p:spPr>
          <a:xfrm>
            <a:off x="722313" y="3672417"/>
            <a:ext cx="7772400" cy="1135063"/>
          </a:xfrm>
        </p:spPr>
        <p:txBody>
          <a:bodyPr anchor="t"/>
          <a:lstStyle>
            <a:lvl1pPr algn="l">
              <a:defRPr sz="4000" b="1" cap="all"/>
            </a:lvl1pPr>
          </a:lstStyle>
          <a:p>
            <a:r>
              <a:rPr lang="es-ES_tradnl" smtClean="0"/>
              <a:t>Clic para editar título</a:t>
            </a:r>
            <a:endParaRPr lang="es-CO"/>
          </a:p>
        </p:txBody>
      </p:sp>
      <p:sp>
        <p:nvSpPr>
          <p:cNvPr id="3" name="2 Marcador de texto"/>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fld id="{5675024E-7BC7-3745-92C0-026AC75521C0}" type="datetimeFigureOut">
              <a:rPr lang="es-CO"/>
              <a:pPr/>
              <a:t>1/06/11</a:t>
            </a:fld>
            <a:endParaRPr lang="es-CO"/>
          </a:p>
        </p:txBody>
      </p:sp>
      <p:sp>
        <p:nvSpPr>
          <p:cNvPr id="6" name="4 Marcador de pie de página"/>
          <p:cNvSpPr>
            <a:spLocks noGrp="1"/>
          </p:cNvSpPr>
          <p:nvPr>
            <p:ph type="ftr" sz="quarter" idx="11"/>
          </p:nvPr>
        </p:nvSpPr>
        <p:spPr/>
        <p:txBody>
          <a:bodyPr/>
          <a:lstStyle>
            <a:lvl1pPr>
              <a:defRPr/>
            </a:lvl1pPr>
          </a:lstStyle>
          <a:p>
            <a:endParaRPr lang="es-ES_tradnl"/>
          </a:p>
        </p:txBody>
      </p:sp>
      <p:sp>
        <p:nvSpPr>
          <p:cNvPr id="7" name="5 Marcador de número de diapositiva"/>
          <p:cNvSpPr>
            <a:spLocks noGrp="1"/>
          </p:cNvSpPr>
          <p:nvPr>
            <p:ph type="sldNum" sz="quarter" idx="12"/>
          </p:nvPr>
        </p:nvSpPr>
        <p:spPr/>
        <p:txBody>
          <a:bodyPr/>
          <a:lstStyle>
            <a:lvl1pPr>
              <a:defRPr/>
            </a:lvl1pPr>
          </a:lstStyle>
          <a:p>
            <a:fld id="{84024E25-75E8-514D-A8E6-6D0426B88DBC}" type="slidenum">
              <a:rPr lang="es-CO"/>
              <a:pPr/>
              <a:t>‹Nr.›</a:t>
            </a:fld>
            <a:endParaRPr lang="es-C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smtClean="0"/>
              <a:t>Clic para editar título</a:t>
            </a:r>
            <a:endParaRPr lang="es-CO"/>
          </a:p>
        </p:txBody>
      </p:sp>
      <p:sp>
        <p:nvSpPr>
          <p:cNvPr id="3" name="2 Marcador de contenido"/>
          <p:cNvSpPr>
            <a:spLocks noGrp="1"/>
          </p:cNvSpPr>
          <p:nvPr>
            <p:ph sz="half" idx="1"/>
          </p:nvPr>
        </p:nvSpPr>
        <p:spPr>
          <a:xfrm>
            <a:off x="457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CO"/>
          </a:p>
        </p:txBody>
      </p:sp>
      <p:sp>
        <p:nvSpPr>
          <p:cNvPr id="4" name="3 Marcador de contenido"/>
          <p:cNvSpPr>
            <a:spLocks noGrp="1"/>
          </p:cNvSpPr>
          <p:nvPr>
            <p:ph sz="half" idx="2"/>
          </p:nvPr>
        </p:nvSpPr>
        <p:spPr>
          <a:xfrm>
            <a:off x="4648200" y="1333500"/>
            <a:ext cx="4038600" cy="377163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CO"/>
          </a:p>
        </p:txBody>
      </p:sp>
      <p:sp>
        <p:nvSpPr>
          <p:cNvPr id="5" name="3 Marcador de fecha"/>
          <p:cNvSpPr>
            <a:spLocks noGrp="1"/>
          </p:cNvSpPr>
          <p:nvPr>
            <p:ph type="dt" sz="half" idx="10"/>
          </p:nvPr>
        </p:nvSpPr>
        <p:spPr/>
        <p:txBody>
          <a:bodyPr/>
          <a:lstStyle>
            <a:lvl1pPr>
              <a:defRPr/>
            </a:lvl1pPr>
          </a:lstStyle>
          <a:p>
            <a:fld id="{E7F2401D-3988-DD41-BEBA-9C71D31D6BF2}" type="datetimeFigureOut">
              <a:rPr lang="es-CO"/>
              <a:pPr/>
              <a:t>1/06/11</a:t>
            </a:fld>
            <a:endParaRPr lang="es-CO"/>
          </a:p>
        </p:txBody>
      </p:sp>
      <p:sp>
        <p:nvSpPr>
          <p:cNvPr id="6" name="4 Marcador de pie de página"/>
          <p:cNvSpPr>
            <a:spLocks noGrp="1"/>
          </p:cNvSpPr>
          <p:nvPr>
            <p:ph type="ftr" sz="quarter" idx="11"/>
          </p:nvPr>
        </p:nvSpPr>
        <p:spPr/>
        <p:txBody>
          <a:bodyPr/>
          <a:lstStyle>
            <a:lvl1pPr>
              <a:defRPr/>
            </a:lvl1pPr>
          </a:lstStyle>
          <a:p>
            <a:endParaRPr lang="es-ES_tradnl"/>
          </a:p>
        </p:txBody>
      </p:sp>
      <p:sp>
        <p:nvSpPr>
          <p:cNvPr id="7" name="5 Marcador de número de diapositiva"/>
          <p:cNvSpPr>
            <a:spLocks noGrp="1"/>
          </p:cNvSpPr>
          <p:nvPr>
            <p:ph type="sldNum" sz="quarter" idx="12"/>
          </p:nvPr>
        </p:nvSpPr>
        <p:spPr/>
        <p:txBody>
          <a:bodyPr/>
          <a:lstStyle>
            <a:lvl1pPr>
              <a:defRPr/>
            </a:lvl1pPr>
          </a:lstStyle>
          <a:p>
            <a:fld id="{04478F21-0CB2-7A47-A065-DFF57A5681AC}" type="slidenum">
              <a:rPr lang="es-CO"/>
              <a:pPr/>
              <a:t>‹Nr.›</a:t>
            </a:fld>
            <a:endParaRPr lang="es-C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_tradnl" smtClean="0"/>
              <a:t>Clic para editar título</a:t>
            </a:r>
            <a:endParaRPr lang="es-CO"/>
          </a:p>
        </p:txBody>
      </p:sp>
      <p:sp>
        <p:nvSpPr>
          <p:cNvPr id="3" name="2 Marcador de texto"/>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3 Marcador de contenido"/>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CO"/>
          </a:p>
        </p:txBody>
      </p:sp>
      <p:sp>
        <p:nvSpPr>
          <p:cNvPr id="5" name="4 Marcador de texto"/>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5 Marcador de contenido"/>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CO"/>
          </a:p>
        </p:txBody>
      </p:sp>
      <p:sp>
        <p:nvSpPr>
          <p:cNvPr id="7" name="3 Marcador de fecha"/>
          <p:cNvSpPr>
            <a:spLocks noGrp="1"/>
          </p:cNvSpPr>
          <p:nvPr>
            <p:ph type="dt" sz="half" idx="10"/>
          </p:nvPr>
        </p:nvSpPr>
        <p:spPr/>
        <p:txBody>
          <a:bodyPr/>
          <a:lstStyle>
            <a:lvl1pPr>
              <a:defRPr/>
            </a:lvl1pPr>
          </a:lstStyle>
          <a:p>
            <a:fld id="{88223894-F9BC-6A42-A2A9-EC161088B9CF}" type="datetimeFigureOut">
              <a:rPr lang="es-CO"/>
              <a:pPr/>
              <a:t>1/06/11</a:t>
            </a:fld>
            <a:endParaRPr lang="es-CO"/>
          </a:p>
        </p:txBody>
      </p:sp>
      <p:sp>
        <p:nvSpPr>
          <p:cNvPr id="8" name="4 Marcador de pie de página"/>
          <p:cNvSpPr>
            <a:spLocks noGrp="1"/>
          </p:cNvSpPr>
          <p:nvPr>
            <p:ph type="ftr" sz="quarter" idx="11"/>
          </p:nvPr>
        </p:nvSpPr>
        <p:spPr/>
        <p:txBody>
          <a:bodyPr/>
          <a:lstStyle>
            <a:lvl1pPr>
              <a:defRPr/>
            </a:lvl1pPr>
          </a:lstStyle>
          <a:p>
            <a:endParaRPr lang="es-ES_tradnl"/>
          </a:p>
        </p:txBody>
      </p:sp>
      <p:sp>
        <p:nvSpPr>
          <p:cNvPr id="9" name="5 Marcador de número de diapositiva"/>
          <p:cNvSpPr>
            <a:spLocks noGrp="1"/>
          </p:cNvSpPr>
          <p:nvPr>
            <p:ph type="sldNum" sz="quarter" idx="12"/>
          </p:nvPr>
        </p:nvSpPr>
        <p:spPr/>
        <p:txBody>
          <a:bodyPr/>
          <a:lstStyle>
            <a:lvl1pPr>
              <a:defRPr/>
            </a:lvl1pPr>
          </a:lstStyle>
          <a:p>
            <a:fld id="{5DE375B7-6F48-0543-A853-E31B004C3438}" type="slidenum">
              <a:rPr lang="es-CO"/>
              <a:pPr/>
              <a:t>‹Nr.›</a:t>
            </a:fld>
            <a:endParaRPr lang="es-C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_tradnl" smtClean="0"/>
              <a:t>Clic para editar título</a:t>
            </a:r>
            <a:endParaRPr lang="es-CO"/>
          </a:p>
        </p:txBody>
      </p:sp>
      <p:sp>
        <p:nvSpPr>
          <p:cNvPr id="3" name="3 Marcador de fecha"/>
          <p:cNvSpPr>
            <a:spLocks noGrp="1"/>
          </p:cNvSpPr>
          <p:nvPr>
            <p:ph type="dt" sz="half" idx="10"/>
          </p:nvPr>
        </p:nvSpPr>
        <p:spPr/>
        <p:txBody>
          <a:bodyPr/>
          <a:lstStyle>
            <a:lvl1pPr>
              <a:defRPr/>
            </a:lvl1pPr>
          </a:lstStyle>
          <a:p>
            <a:fld id="{D2DDB944-6258-2D43-91C1-FF510B5387BE}" type="datetimeFigureOut">
              <a:rPr lang="es-CO"/>
              <a:pPr/>
              <a:t>1/06/11</a:t>
            </a:fld>
            <a:endParaRPr lang="es-CO"/>
          </a:p>
        </p:txBody>
      </p:sp>
      <p:sp>
        <p:nvSpPr>
          <p:cNvPr id="4" name="4 Marcador de pie de página"/>
          <p:cNvSpPr>
            <a:spLocks noGrp="1"/>
          </p:cNvSpPr>
          <p:nvPr>
            <p:ph type="ftr" sz="quarter" idx="11"/>
          </p:nvPr>
        </p:nvSpPr>
        <p:spPr/>
        <p:txBody>
          <a:bodyPr/>
          <a:lstStyle>
            <a:lvl1pPr>
              <a:defRPr/>
            </a:lvl1pPr>
          </a:lstStyle>
          <a:p>
            <a:endParaRPr lang="es-ES_tradnl"/>
          </a:p>
        </p:txBody>
      </p:sp>
      <p:sp>
        <p:nvSpPr>
          <p:cNvPr id="5" name="5 Marcador de número de diapositiva"/>
          <p:cNvSpPr>
            <a:spLocks noGrp="1"/>
          </p:cNvSpPr>
          <p:nvPr>
            <p:ph type="sldNum" sz="quarter" idx="12"/>
          </p:nvPr>
        </p:nvSpPr>
        <p:spPr/>
        <p:txBody>
          <a:bodyPr/>
          <a:lstStyle>
            <a:lvl1pPr>
              <a:defRPr/>
            </a:lvl1pPr>
          </a:lstStyle>
          <a:p>
            <a:fld id="{777F4784-25FA-0841-9C1F-33B14CB247CF}" type="slidenum">
              <a:rPr lang="es-CO"/>
              <a:pPr/>
              <a:t>‹Nr.›</a:t>
            </a:fld>
            <a:endParaRPr lang="es-C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fld id="{282410EA-1BAC-674B-9A28-814E9C08D1F3}" type="datetimeFigureOut">
              <a:rPr lang="es-CO"/>
              <a:pPr/>
              <a:t>1/06/11</a:t>
            </a:fld>
            <a:endParaRPr lang="es-CO"/>
          </a:p>
        </p:txBody>
      </p:sp>
      <p:sp>
        <p:nvSpPr>
          <p:cNvPr id="3" name="4 Marcador de pie de página"/>
          <p:cNvSpPr>
            <a:spLocks noGrp="1"/>
          </p:cNvSpPr>
          <p:nvPr>
            <p:ph type="ftr" sz="quarter" idx="11"/>
          </p:nvPr>
        </p:nvSpPr>
        <p:spPr/>
        <p:txBody>
          <a:bodyPr/>
          <a:lstStyle>
            <a:lvl1pPr>
              <a:defRPr/>
            </a:lvl1pPr>
          </a:lstStyle>
          <a:p>
            <a:endParaRPr lang="es-ES_tradnl"/>
          </a:p>
        </p:txBody>
      </p:sp>
      <p:sp>
        <p:nvSpPr>
          <p:cNvPr id="4" name="5 Marcador de número de diapositiva"/>
          <p:cNvSpPr>
            <a:spLocks noGrp="1"/>
          </p:cNvSpPr>
          <p:nvPr>
            <p:ph type="sldNum" sz="quarter" idx="12"/>
          </p:nvPr>
        </p:nvSpPr>
        <p:spPr/>
        <p:txBody>
          <a:bodyPr/>
          <a:lstStyle>
            <a:lvl1pPr>
              <a:defRPr/>
            </a:lvl1pPr>
          </a:lstStyle>
          <a:p>
            <a:fld id="{FB70F102-C075-A440-8090-AB080B8E00D0}" type="slidenum">
              <a:rPr lang="es-CO"/>
              <a:pPr/>
              <a:t>‹Nr.›</a:t>
            </a:fld>
            <a:endParaRPr lang="es-C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27542"/>
            <a:ext cx="3008313" cy="968375"/>
          </a:xfrm>
        </p:spPr>
        <p:txBody>
          <a:bodyPr anchor="b"/>
          <a:lstStyle>
            <a:lvl1pPr algn="l">
              <a:defRPr sz="2000" b="1"/>
            </a:lvl1pPr>
          </a:lstStyle>
          <a:p>
            <a:r>
              <a:rPr lang="es-ES_tradnl" smtClean="0"/>
              <a:t>Clic para editar título</a:t>
            </a:r>
            <a:endParaRPr lang="es-CO"/>
          </a:p>
        </p:txBody>
      </p:sp>
      <p:sp>
        <p:nvSpPr>
          <p:cNvPr id="3" name="2 Marcador de contenido"/>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CO"/>
          </a:p>
        </p:txBody>
      </p:sp>
      <p:sp>
        <p:nvSpPr>
          <p:cNvPr id="4" name="3 Marcador de texto"/>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fld id="{3E401617-53A0-5844-8314-9C4C14771853}" type="datetimeFigureOut">
              <a:rPr lang="es-CO"/>
              <a:pPr/>
              <a:t>1/06/11</a:t>
            </a:fld>
            <a:endParaRPr lang="es-CO"/>
          </a:p>
        </p:txBody>
      </p:sp>
      <p:sp>
        <p:nvSpPr>
          <p:cNvPr id="6" name="4 Marcador de pie de página"/>
          <p:cNvSpPr>
            <a:spLocks noGrp="1"/>
          </p:cNvSpPr>
          <p:nvPr>
            <p:ph type="ftr" sz="quarter" idx="11"/>
          </p:nvPr>
        </p:nvSpPr>
        <p:spPr/>
        <p:txBody>
          <a:bodyPr/>
          <a:lstStyle>
            <a:lvl1pPr>
              <a:defRPr/>
            </a:lvl1pPr>
          </a:lstStyle>
          <a:p>
            <a:endParaRPr lang="es-ES_tradnl"/>
          </a:p>
        </p:txBody>
      </p:sp>
      <p:sp>
        <p:nvSpPr>
          <p:cNvPr id="7" name="5 Marcador de número de diapositiva"/>
          <p:cNvSpPr>
            <a:spLocks noGrp="1"/>
          </p:cNvSpPr>
          <p:nvPr>
            <p:ph type="sldNum" sz="quarter" idx="12"/>
          </p:nvPr>
        </p:nvSpPr>
        <p:spPr/>
        <p:txBody>
          <a:bodyPr/>
          <a:lstStyle>
            <a:lvl1pPr>
              <a:defRPr/>
            </a:lvl1pPr>
          </a:lstStyle>
          <a:p>
            <a:fld id="{071CDEEC-616D-A14B-A795-57EF6097E8D4}" type="slidenum">
              <a:rPr lang="es-CO"/>
              <a:pPr/>
              <a:t>‹Nr.›</a:t>
            </a:fld>
            <a:endParaRPr lang="es-CO"/>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457200" y="228865"/>
            <a:ext cx="8229600" cy="9525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a:t>Haga clic para modificar el estilo de título del patrón</a:t>
            </a:r>
            <a:endParaRPr lang="es-CO"/>
          </a:p>
        </p:txBody>
      </p:sp>
      <p:sp>
        <p:nvSpPr>
          <p:cNvPr id="1027" name="2 Marcador de texto"/>
          <p:cNvSpPr>
            <a:spLocks noGrp="1"/>
          </p:cNvSpPr>
          <p:nvPr>
            <p:ph type="body" idx="1"/>
          </p:nvPr>
        </p:nvSpPr>
        <p:spPr bwMode="auto">
          <a:xfrm>
            <a:off x="457200" y="1333500"/>
            <a:ext cx="8229600" cy="37716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2"/>
          </p:nvPr>
        </p:nvSpPr>
        <p:spPr>
          <a:xfrm>
            <a:off x="457200" y="5296959"/>
            <a:ext cx="2133600" cy="304271"/>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charset="0"/>
              </a:defRPr>
            </a:lvl1pPr>
          </a:lstStyle>
          <a:p>
            <a:fld id="{57060550-F8F3-E045-ADE9-EE01F35C4A15}" type="datetimeFigureOut">
              <a:rPr lang="es-CO"/>
              <a:pPr/>
              <a:t>1/06/11</a:t>
            </a:fld>
            <a:endParaRPr lang="es-CO"/>
          </a:p>
        </p:txBody>
      </p:sp>
      <p:sp>
        <p:nvSpPr>
          <p:cNvPr id="5" name="4 Marcador de pie de página"/>
          <p:cNvSpPr>
            <a:spLocks noGrp="1"/>
          </p:cNvSpPr>
          <p:nvPr>
            <p:ph type="ftr" sz="quarter" idx="3"/>
          </p:nvPr>
        </p:nvSpPr>
        <p:spPr>
          <a:xfrm>
            <a:off x="3124200" y="5296959"/>
            <a:ext cx="2895600" cy="304271"/>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charset="0"/>
              </a:defRPr>
            </a:lvl1pPr>
          </a:lstStyle>
          <a:p>
            <a:endParaRPr lang="es-ES_tradnl"/>
          </a:p>
        </p:txBody>
      </p:sp>
      <p:sp>
        <p:nvSpPr>
          <p:cNvPr id="6" name="5 Marcador de número de diapositiva"/>
          <p:cNvSpPr>
            <a:spLocks noGrp="1"/>
          </p:cNvSpPr>
          <p:nvPr>
            <p:ph type="sldNum" sz="quarter" idx="4"/>
          </p:nvPr>
        </p:nvSpPr>
        <p:spPr>
          <a:xfrm>
            <a:off x="6553200" y="5296959"/>
            <a:ext cx="2133600" cy="304271"/>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defRPr>
            </a:lvl1pPr>
          </a:lstStyle>
          <a:p>
            <a:fld id="{FB0780C1-ECB3-5440-A457-9B888F2B7A1A}" type="slidenum">
              <a:rPr lang="es-CO"/>
              <a:pPr/>
              <a:t>‹Nr.›</a:t>
            </a:fld>
            <a:endParaRPr lang="es-CO"/>
          </a:p>
        </p:txBody>
      </p:sp>
      <p:pic>
        <p:nvPicPr>
          <p:cNvPr id="1031" name="7 Imagen" descr="Imagen2.jpg"/>
          <p:cNvPicPr>
            <a:picLocks noChangeAspect="1"/>
          </p:cNvPicPr>
          <p:nvPr/>
        </p:nvPicPr>
        <p:blipFill>
          <a:blip r:embed="rId15"/>
          <a:srcRect/>
          <a:stretch>
            <a:fillRect/>
          </a:stretch>
        </p:blipFill>
        <p:spPr bwMode="auto">
          <a:xfrm>
            <a:off x="0" y="-3969"/>
            <a:ext cx="9144000" cy="5718969"/>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1.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6.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e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9.em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8.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5 Título"/>
          <p:cNvSpPr>
            <a:spLocks noGrp="1"/>
          </p:cNvSpPr>
          <p:nvPr>
            <p:ph type="ctrTitle"/>
          </p:nvPr>
        </p:nvSpPr>
        <p:spPr/>
        <p:txBody>
          <a:bodyPr/>
          <a:lstStyle/>
          <a:p>
            <a:pPr eaLnBrk="1" hangingPunct="1"/>
            <a:endParaRPr lang="es-ES"/>
          </a:p>
        </p:txBody>
      </p:sp>
      <p:sp>
        <p:nvSpPr>
          <p:cNvPr id="7" name="6 Subtítulo"/>
          <p:cNvSpPr>
            <a:spLocks noGrp="1"/>
          </p:cNvSpPr>
          <p:nvPr>
            <p:ph type="subTitle" idx="1"/>
          </p:nvPr>
        </p:nvSpPr>
        <p:spPr/>
        <p:txBody>
          <a:bodyPr/>
          <a:lstStyle/>
          <a:p>
            <a:pPr eaLnBrk="1" hangingPunct="1"/>
            <a:endParaRPr lang="es-ES_tradnl">
              <a:solidFill>
                <a:srgbClr val="898989"/>
              </a:solidFill>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Oferta de Valor</a:t>
            </a:r>
            <a:endParaRPr lang="es-ES" dirty="0"/>
          </a:p>
        </p:txBody>
      </p:sp>
      <p:sp>
        <p:nvSpPr>
          <p:cNvPr id="3" name="Marcador de contenido 2"/>
          <p:cNvSpPr>
            <a:spLocks noGrp="1"/>
          </p:cNvSpPr>
          <p:nvPr>
            <p:ph idx="1"/>
          </p:nvPr>
        </p:nvSpPr>
        <p:spPr>
          <a:xfrm>
            <a:off x="457201" y="1333500"/>
            <a:ext cx="5973745" cy="3771636"/>
          </a:xfrm>
        </p:spPr>
        <p:txBody>
          <a:bodyPr>
            <a:normAutofit fontScale="85000" lnSpcReduction="10000"/>
          </a:bodyPr>
          <a:lstStyle/>
          <a:p>
            <a:r>
              <a:rPr lang="es-ES" dirty="0" smtClean="0"/>
              <a:t>Representatividad</a:t>
            </a:r>
          </a:p>
          <a:p>
            <a:endParaRPr lang="es-ES" dirty="0" smtClean="0"/>
          </a:p>
          <a:p>
            <a:r>
              <a:rPr lang="es-ES" dirty="0" smtClean="0"/>
              <a:t>Mejoramiento de la gestión Comercial</a:t>
            </a:r>
          </a:p>
          <a:p>
            <a:endParaRPr lang="es-ES" dirty="0" smtClean="0"/>
          </a:p>
          <a:p>
            <a:r>
              <a:rPr lang="es-ES" dirty="0" smtClean="0"/>
              <a:t>Capacitación Permanente</a:t>
            </a:r>
          </a:p>
          <a:p>
            <a:endParaRPr lang="es-ES" dirty="0" smtClean="0"/>
          </a:p>
          <a:p>
            <a:r>
              <a:rPr lang="es-ES" dirty="0" smtClean="0"/>
              <a:t>Acercamiento al proceso </a:t>
            </a:r>
            <a:r>
              <a:rPr lang="es-ES" smtClean="0"/>
              <a:t>emprendimeto de </a:t>
            </a:r>
            <a:r>
              <a:rPr lang="es-ES" dirty="0" smtClean="0"/>
              <a:t>la ciudad</a:t>
            </a:r>
          </a:p>
          <a:p>
            <a:endParaRPr lang="es-ES" dirty="0" smtClean="0"/>
          </a:p>
          <a:p>
            <a:endParaRPr lang="es-ES" dirty="0" smtClean="0"/>
          </a:p>
          <a:p>
            <a:endParaRPr lang="es-ES" dirty="0"/>
          </a:p>
        </p:txBody>
      </p:sp>
      <p:pic>
        <p:nvPicPr>
          <p:cNvPr id="4" name="Imagen 3"/>
          <p:cNvPicPr>
            <a:picLocks noChangeAspect="1"/>
          </p:cNvPicPr>
          <p:nvPr/>
        </p:nvPicPr>
        <p:blipFill>
          <a:blip r:embed="rId2"/>
          <a:stretch>
            <a:fillRect/>
          </a:stretch>
        </p:blipFill>
        <p:spPr>
          <a:xfrm>
            <a:off x="6886722" y="1181365"/>
            <a:ext cx="1800078" cy="3971253"/>
          </a:xfrm>
          <a:prstGeom prst="rect">
            <a:avLst/>
          </a:prstGeom>
        </p:spPr>
      </p:pic>
    </p:spTree>
    <p:extLst>
      <p:ext uri="{BB962C8B-B14F-4D97-AF65-F5344CB8AC3E}">
        <p14:creationId xmlns:p14="http://schemas.microsoft.com/office/powerpoint/2010/main" val="2235385442"/>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err="1" smtClean="0"/>
              <a:t>Analisis</a:t>
            </a:r>
            <a:r>
              <a:rPr lang="es-ES" dirty="0" smtClean="0"/>
              <a:t> </a:t>
            </a:r>
            <a:r>
              <a:rPr lang="es-ES" dirty="0" err="1" smtClean="0"/>
              <a:t>dofa</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401526048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Título"/>
          <p:cNvSpPr>
            <a:spLocks noGrp="1"/>
          </p:cNvSpPr>
          <p:nvPr>
            <p:ph type="title"/>
          </p:nvPr>
        </p:nvSpPr>
        <p:spPr/>
        <p:txBody>
          <a:bodyPr/>
          <a:lstStyle/>
          <a:p>
            <a:pPr eaLnBrk="1" hangingPunct="1"/>
            <a:r>
              <a:rPr lang="en-US">
                <a:latin typeface="Calibri" charset="0"/>
              </a:rPr>
              <a:t>Análisis DOFA</a:t>
            </a:r>
          </a:p>
        </p:txBody>
      </p:sp>
      <p:sp>
        <p:nvSpPr>
          <p:cNvPr id="4" name="3 Rectángulo"/>
          <p:cNvSpPr/>
          <p:nvPr/>
        </p:nvSpPr>
        <p:spPr>
          <a:xfrm>
            <a:off x="3665539" y="1845470"/>
            <a:ext cx="1500187" cy="1012031"/>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dirty="0">
                <a:solidFill>
                  <a:schemeClr val="accent2">
                    <a:lumMod val="75000"/>
                  </a:schemeClr>
                </a:solidFill>
              </a:rPr>
              <a:t>Fortalezas</a:t>
            </a:r>
          </a:p>
        </p:txBody>
      </p:sp>
      <p:sp>
        <p:nvSpPr>
          <p:cNvPr id="5" name="4 Rectángulo"/>
          <p:cNvSpPr/>
          <p:nvPr/>
        </p:nvSpPr>
        <p:spPr>
          <a:xfrm>
            <a:off x="5165725" y="1845470"/>
            <a:ext cx="1500188" cy="101203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dirty="0">
                <a:solidFill>
                  <a:schemeClr val="accent2">
                    <a:lumMod val="75000"/>
                  </a:schemeClr>
                </a:solidFill>
              </a:rPr>
              <a:t>Debilidades</a:t>
            </a:r>
          </a:p>
        </p:txBody>
      </p:sp>
      <p:sp>
        <p:nvSpPr>
          <p:cNvPr id="6" name="5 Rectángulo"/>
          <p:cNvSpPr/>
          <p:nvPr/>
        </p:nvSpPr>
        <p:spPr>
          <a:xfrm>
            <a:off x="3665539" y="2857500"/>
            <a:ext cx="1500187" cy="101203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1400" dirty="0">
                <a:solidFill>
                  <a:schemeClr val="accent3">
                    <a:lumMod val="50000"/>
                  </a:schemeClr>
                </a:solidFill>
              </a:rPr>
              <a:t>Estrategias FO de </a:t>
            </a:r>
            <a:r>
              <a:rPr lang="es-CO" sz="1400" dirty="0" smtClean="0">
                <a:solidFill>
                  <a:schemeClr val="accent3">
                    <a:lumMod val="50000"/>
                  </a:schemeClr>
                </a:solidFill>
              </a:rPr>
              <a:t>Crecimiento</a:t>
            </a:r>
            <a:endParaRPr lang="es-CO" sz="1400" dirty="0">
              <a:solidFill>
                <a:schemeClr val="accent3">
                  <a:lumMod val="50000"/>
                </a:schemeClr>
              </a:solidFill>
            </a:endParaRPr>
          </a:p>
        </p:txBody>
      </p:sp>
      <p:sp>
        <p:nvSpPr>
          <p:cNvPr id="7" name="6 Rectángulo"/>
          <p:cNvSpPr/>
          <p:nvPr/>
        </p:nvSpPr>
        <p:spPr>
          <a:xfrm>
            <a:off x="5165725" y="2857500"/>
            <a:ext cx="1500188" cy="1012032"/>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1400" dirty="0"/>
              <a:t>Estrategias DO de </a:t>
            </a:r>
            <a:r>
              <a:rPr lang="es-CO" sz="1400" dirty="0" smtClean="0"/>
              <a:t>Supervivencia</a:t>
            </a:r>
            <a:endParaRPr lang="es-CO" sz="1400" dirty="0"/>
          </a:p>
        </p:txBody>
      </p:sp>
      <p:sp>
        <p:nvSpPr>
          <p:cNvPr id="8" name="7 Rectángulo"/>
          <p:cNvSpPr/>
          <p:nvPr/>
        </p:nvSpPr>
        <p:spPr>
          <a:xfrm>
            <a:off x="3665539" y="3869532"/>
            <a:ext cx="1500187" cy="1012031"/>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1400" dirty="0"/>
              <a:t>Estrategias FA de </a:t>
            </a:r>
            <a:r>
              <a:rPr lang="es-CO" sz="1400" dirty="0" smtClean="0"/>
              <a:t>Supervivencia</a:t>
            </a:r>
            <a:endParaRPr lang="es-CO" sz="1400" dirty="0"/>
          </a:p>
        </p:txBody>
      </p:sp>
      <p:sp>
        <p:nvSpPr>
          <p:cNvPr id="9" name="8 Rectángulo"/>
          <p:cNvSpPr/>
          <p:nvPr/>
        </p:nvSpPr>
        <p:spPr>
          <a:xfrm>
            <a:off x="5165725" y="3869532"/>
            <a:ext cx="1500188" cy="101203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1400" dirty="0">
                <a:solidFill>
                  <a:schemeClr val="accent3">
                    <a:lumMod val="50000"/>
                  </a:schemeClr>
                </a:solidFill>
              </a:rPr>
              <a:t>Estrategias DA </a:t>
            </a:r>
            <a:r>
              <a:rPr lang="es-CO" sz="1400" dirty="0" smtClean="0">
                <a:solidFill>
                  <a:schemeClr val="accent3">
                    <a:lumMod val="50000"/>
                  </a:schemeClr>
                </a:solidFill>
              </a:rPr>
              <a:t>Reactivas</a:t>
            </a:r>
            <a:endParaRPr lang="es-CO" sz="1400" dirty="0">
              <a:solidFill>
                <a:schemeClr val="accent3">
                  <a:lumMod val="50000"/>
                </a:schemeClr>
              </a:solidFill>
            </a:endParaRPr>
          </a:p>
        </p:txBody>
      </p:sp>
      <p:sp>
        <p:nvSpPr>
          <p:cNvPr id="10" name="9 Rectángulo"/>
          <p:cNvSpPr/>
          <p:nvPr/>
        </p:nvSpPr>
        <p:spPr>
          <a:xfrm>
            <a:off x="2165350" y="2857500"/>
            <a:ext cx="1500188" cy="101203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sz="1600" dirty="0">
                <a:solidFill>
                  <a:schemeClr val="accent2">
                    <a:lumMod val="50000"/>
                  </a:schemeClr>
                </a:solidFill>
              </a:rPr>
              <a:t>Oportunidades</a:t>
            </a:r>
          </a:p>
        </p:txBody>
      </p:sp>
      <p:sp>
        <p:nvSpPr>
          <p:cNvPr id="11" name="10 Rectángulo"/>
          <p:cNvSpPr/>
          <p:nvPr/>
        </p:nvSpPr>
        <p:spPr>
          <a:xfrm>
            <a:off x="2165350" y="3869532"/>
            <a:ext cx="1500188" cy="1012031"/>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CO" dirty="0">
                <a:solidFill>
                  <a:schemeClr val="accent2">
                    <a:lumMod val="50000"/>
                  </a:schemeClr>
                </a:solidFill>
              </a:rPr>
              <a:t>Amenazas</a:t>
            </a:r>
          </a:p>
        </p:txBody>
      </p:sp>
      <p:sp>
        <p:nvSpPr>
          <p:cNvPr id="12" name="11 Rectángulo"/>
          <p:cNvSpPr>
            <a:spLocks noChangeArrowheads="1"/>
          </p:cNvSpPr>
          <p:nvPr/>
        </p:nvSpPr>
        <p:spPr bwMode="auto">
          <a:xfrm>
            <a:off x="3665539" y="1607344"/>
            <a:ext cx="3000375" cy="238125"/>
          </a:xfrm>
          <a:prstGeom prst="rect">
            <a:avLst/>
          </a:prstGeom>
          <a:gradFill rotWithShape="1">
            <a:gsLst>
              <a:gs pos="0">
                <a:srgbClr val="769535"/>
              </a:gs>
              <a:gs pos="80000">
                <a:srgbClr val="9BC348"/>
              </a:gs>
              <a:gs pos="100000">
                <a:srgbClr val="9CC746"/>
              </a:gs>
            </a:gsLst>
            <a:lin ang="16200000"/>
          </a:gradFill>
          <a:ln w="9525">
            <a:solidFill>
              <a:srgbClr val="98B954"/>
            </a:solidFill>
            <a:miter lim="800000"/>
            <a:headEnd/>
            <a:tailEnd/>
          </a:ln>
          <a:effectLst>
            <a:outerShdw blurRad="63500" dist="23000" dir="5400000" rotWithShape="0">
              <a:srgbClr val="000000">
                <a:alpha val="34999"/>
              </a:srgbClr>
            </a:outerShdw>
          </a:effectLst>
        </p:spPr>
        <p:txBody>
          <a:bodyPr anchor="ctr"/>
          <a:lstStyle/>
          <a:p>
            <a:pPr algn="ctr">
              <a:defRPr/>
            </a:pPr>
            <a:r>
              <a:rPr lang="es-CO" dirty="0">
                <a:solidFill>
                  <a:schemeClr val="lt1"/>
                </a:solidFill>
                <a:latin typeface="+mn-lt"/>
                <a:ea typeface="+mn-ea"/>
                <a:cs typeface="+mn-cs"/>
              </a:rPr>
              <a:t>Factores Internos</a:t>
            </a:r>
          </a:p>
        </p:txBody>
      </p:sp>
      <p:sp>
        <p:nvSpPr>
          <p:cNvPr id="13" name="12 Rectángulo"/>
          <p:cNvSpPr>
            <a:spLocks noChangeArrowheads="1"/>
          </p:cNvSpPr>
          <p:nvPr/>
        </p:nvSpPr>
        <p:spPr bwMode="auto">
          <a:xfrm rot="-5400000">
            <a:off x="916782" y="3655219"/>
            <a:ext cx="2024063" cy="428625"/>
          </a:xfrm>
          <a:prstGeom prst="rect">
            <a:avLst/>
          </a:prstGeom>
          <a:gradFill rotWithShape="1">
            <a:gsLst>
              <a:gs pos="0">
                <a:srgbClr val="CB6C1D"/>
              </a:gs>
              <a:gs pos="80000">
                <a:srgbClr val="FF8F2A"/>
              </a:gs>
              <a:gs pos="100000">
                <a:srgbClr val="FF8F26"/>
              </a:gs>
            </a:gsLst>
            <a:lin ang="16200000"/>
          </a:gradFill>
          <a:ln w="9525">
            <a:solidFill>
              <a:srgbClr val="F69240"/>
            </a:solidFill>
            <a:miter lim="800000"/>
            <a:headEnd/>
            <a:tailEnd/>
          </a:ln>
          <a:effectLst>
            <a:outerShdw blurRad="63500" dist="23000" dir="5400000" rotWithShape="0">
              <a:srgbClr val="000000">
                <a:alpha val="34999"/>
              </a:srgbClr>
            </a:outerShdw>
          </a:effectLst>
        </p:spPr>
        <p:txBody>
          <a:bodyPr anchor="ctr"/>
          <a:lstStyle/>
          <a:p>
            <a:pPr algn="ctr">
              <a:defRPr/>
            </a:pPr>
            <a:r>
              <a:rPr lang="es-CO" dirty="0">
                <a:solidFill>
                  <a:schemeClr val="lt1"/>
                </a:solidFill>
                <a:latin typeface="+mn-lt"/>
                <a:ea typeface="+mn-ea"/>
                <a:cs typeface="+mn-cs"/>
              </a:rPr>
              <a:t>Factores Externos</a:t>
            </a:r>
          </a:p>
        </p:txBody>
      </p:sp>
    </p:spTree>
    <p:extLst>
      <p:ext uri="{BB962C8B-B14F-4D97-AF65-F5344CB8AC3E}">
        <p14:creationId xmlns:p14="http://schemas.microsoft.com/office/powerpoint/2010/main" val="2019740712"/>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Fortalezas</a:t>
            </a:r>
            <a:endParaRPr lang="es-ES" dirty="0"/>
          </a:p>
        </p:txBody>
      </p:sp>
      <p:sp>
        <p:nvSpPr>
          <p:cNvPr id="4" name="CuadroTexto 3"/>
          <p:cNvSpPr txBox="1"/>
          <p:nvPr/>
        </p:nvSpPr>
        <p:spPr>
          <a:xfrm>
            <a:off x="3347864" y="5233764"/>
            <a:ext cx="1980831" cy="369332"/>
          </a:xfrm>
          <a:prstGeom prst="rect">
            <a:avLst/>
          </a:prstGeom>
          <a:noFill/>
        </p:spPr>
        <p:txBody>
          <a:bodyPr wrap="none" rtlCol="0">
            <a:spAutoFit/>
          </a:bodyPr>
          <a:lstStyle/>
          <a:p>
            <a:r>
              <a:rPr lang="es-ES" dirty="0" smtClean="0"/>
              <a:t>Factores Internos</a:t>
            </a:r>
            <a:endParaRPr lang="es-ES" dirty="0"/>
          </a:p>
        </p:txBody>
      </p:sp>
      <p:pic>
        <p:nvPicPr>
          <p:cNvPr id="7" name="Imagen 6"/>
          <p:cNvPicPr>
            <a:picLocks noChangeAspect="1"/>
          </p:cNvPicPr>
          <p:nvPr/>
        </p:nvPicPr>
        <p:blipFill>
          <a:blip r:embed="rId2"/>
          <a:stretch>
            <a:fillRect/>
          </a:stretch>
        </p:blipFill>
        <p:spPr>
          <a:xfrm>
            <a:off x="1907704" y="1083238"/>
            <a:ext cx="5328592" cy="4612850"/>
          </a:xfrm>
          <a:prstGeom prst="rect">
            <a:avLst/>
          </a:prstGeom>
        </p:spPr>
      </p:pic>
    </p:spTree>
    <p:extLst>
      <p:ext uri="{BB962C8B-B14F-4D97-AF65-F5344CB8AC3E}">
        <p14:creationId xmlns:p14="http://schemas.microsoft.com/office/powerpoint/2010/main" val="302335260"/>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Debilidades</a:t>
            </a:r>
            <a:endParaRPr lang="es-ES" dirty="0"/>
          </a:p>
        </p:txBody>
      </p:sp>
      <p:pic>
        <p:nvPicPr>
          <p:cNvPr id="3" name="Imagen 2"/>
          <p:cNvPicPr>
            <a:picLocks noChangeAspect="1"/>
          </p:cNvPicPr>
          <p:nvPr/>
        </p:nvPicPr>
        <p:blipFill>
          <a:blip r:embed="rId2"/>
          <a:stretch>
            <a:fillRect/>
          </a:stretch>
        </p:blipFill>
        <p:spPr>
          <a:xfrm>
            <a:off x="1790700" y="1536700"/>
            <a:ext cx="5549900" cy="2641600"/>
          </a:xfrm>
          <a:prstGeom prst="rect">
            <a:avLst/>
          </a:prstGeom>
        </p:spPr>
      </p:pic>
    </p:spTree>
    <p:extLst>
      <p:ext uri="{BB962C8B-B14F-4D97-AF65-F5344CB8AC3E}">
        <p14:creationId xmlns:p14="http://schemas.microsoft.com/office/powerpoint/2010/main" val="30424873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Oportunidades</a:t>
            </a:r>
            <a:endParaRPr lang="es-ES" dirty="0"/>
          </a:p>
        </p:txBody>
      </p:sp>
      <p:pic>
        <p:nvPicPr>
          <p:cNvPr id="3" name="Imagen 2"/>
          <p:cNvPicPr>
            <a:picLocks noChangeAspect="1"/>
          </p:cNvPicPr>
          <p:nvPr/>
        </p:nvPicPr>
        <p:blipFill>
          <a:blip r:embed="rId2"/>
          <a:stretch>
            <a:fillRect/>
          </a:stretch>
        </p:blipFill>
        <p:spPr>
          <a:xfrm>
            <a:off x="1790700" y="1676400"/>
            <a:ext cx="5549900" cy="2349500"/>
          </a:xfrm>
          <a:prstGeom prst="rect">
            <a:avLst/>
          </a:prstGeom>
        </p:spPr>
      </p:pic>
    </p:spTree>
    <p:extLst>
      <p:ext uri="{BB962C8B-B14F-4D97-AF65-F5344CB8AC3E}">
        <p14:creationId xmlns:p14="http://schemas.microsoft.com/office/powerpoint/2010/main" val="385089085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Amenazas</a:t>
            </a:r>
            <a:endParaRPr lang="es-ES" dirty="0"/>
          </a:p>
        </p:txBody>
      </p:sp>
      <p:pic>
        <p:nvPicPr>
          <p:cNvPr id="3" name="Imagen 2"/>
          <p:cNvPicPr>
            <a:picLocks noChangeAspect="1"/>
          </p:cNvPicPr>
          <p:nvPr/>
        </p:nvPicPr>
        <p:blipFill>
          <a:blip r:embed="rId2"/>
          <a:stretch>
            <a:fillRect/>
          </a:stretch>
        </p:blipFill>
        <p:spPr>
          <a:xfrm>
            <a:off x="1790700" y="1612900"/>
            <a:ext cx="5549900" cy="2489200"/>
          </a:xfrm>
          <a:prstGeom prst="rect">
            <a:avLst/>
          </a:prstGeom>
        </p:spPr>
      </p:pic>
    </p:spTree>
    <p:extLst>
      <p:ext uri="{BB962C8B-B14F-4D97-AF65-F5344CB8AC3E}">
        <p14:creationId xmlns:p14="http://schemas.microsoft.com/office/powerpoint/2010/main" val="29653677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Percepción del proceso </a:t>
            </a:r>
            <a:endParaRPr lang="es-ES" dirty="0"/>
          </a:p>
        </p:txBody>
      </p:sp>
      <p:pic>
        <p:nvPicPr>
          <p:cNvPr id="4" name="Marcador de contenido 3"/>
          <p:cNvPicPr>
            <a:picLocks noGrp="1" noChangeAspect="1"/>
          </p:cNvPicPr>
          <p:nvPr>
            <p:ph sz="half" idx="1"/>
          </p:nvPr>
        </p:nvPicPr>
        <p:blipFill>
          <a:blip r:embed="rId2"/>
          <a:srcRect l="-3250" r="-3250"/>
          <a:stretch>
            <a:fillRect/>
          </a:stretch>
        </p:blipFill>
        <p:spPr/>
      </p:pic>
      <p:sp>
        <p:nvSpPr>
          <p:cNvPr id="5" name="Marcador de contenido 4"/>
          <p:cNvSpPr>
            <a:spLocks noGrp="1"/>
          </p:cNvSpPr>
          <p:nvPr>
            <p:ph sz="half" idx="2"/>
          </p:nvPr>
        </p:nvSpPr>
        <p:spPr/>
        <p:txBody>
          <a:bodyPr>
            <a:normAutofit lnSpcReduction="10000"/>
          </a:bodyPr>
          <a:lstStyle/>
          <a:p>
            <a:r>
              <a:rPr lang="es-ES" dirty="0" smtClean="0"/>
              <a:t>Bajo ejes de valoración, las estrategias actuales, hay instituciones que absorberían más fácil la operación de una herramienta de negociación bajo su oferta de valor actual que otras. </a:t>
            </a:r>
            <a:endParaRPr lang="es-ES" dirty="0"/>
          </a:p>
        </p:txBody>
      </p:sp>
    </p:spTree>
    <p:extLst>
      <p:ext uri="{BB962C8B-B14F-4D97-AF65-F5344CB8AC3E}">
        <p14:creationId xmlns:p14="http://schemas.microsoft.com/office/powerpoint/2010/main" val="266418721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Análisis – Resultados</a:t>
            </a:r>
            <a:endParaRPr lang="es-ES" dirty="0"/>
          </a:p>
        </p:txBody>
      </p:sp>
      <p:sp>
        <p:nvSpPr>
          <p:cNvPr id="3" name="Marcador de contenido 2"/>
          <p:cNvSpPr>
            <a:spLocks noGrp="1"/>
          </p:cNvSpPr>
          <p:nvPr>
            <p:ph idx="1"/>
          </p:nvPr>
        </p:nvSpPr>
        <p:spPr/>
        <p:txBody>
          <a:bodyPr>
            <a:normAutofit fontScale="85000" lnSpcReduction="20000"/>
          </a:bodyPr>
          <a:lstStyle/>
          <a:p>
            <a:r>
              <a:rPr lang="es-ES" dirty="0" smtClean="0"/>
              <a:t>Muchas actividades enfocadas a la primera fase de emprendimiento, dónde la oferta de la ciudad es completa.</a:t>
            </a:r>
          </a:p>
          <a:p>
            <a:endParaRPr lang="es-ES" dirty="0" smtClean="0"/>
          </a:p>
          <a:p>
            <a:r>
              <a:rPr lang="es-ES" dirty="0"/>
              <a:t>E</a:t>
            </a:r>
            <a:r>
              <a:rPr lang="es-ES" dirty="0" smtClean="0"/>
              <a:t>n la parte de aceleración y consolidación, la oferta de servicios es más baja y especializada. </a:t>
            </a:r>
          </a:p>
          <a:p>
            <a:endParaRPr lang="es-ES" dirty="0" smtClean="0"/>
          </a:p>
          <a:p>
            <a:r>
              <a:rPr lang="es-ES" dirty="0" smtClean="0"/>
              <a:t>La atención de servicios adicionales afecta la capacidad y direccionamiento actual de las unidades de emprendimiento. </a:t>
            </a:r>
          </a:p>
        </p:txBody>
      </p:sp>
    </p:spTree>
    <p:extLst>
      <p:ext uri="{BB962C8B-B14F-4D97-AF65-F5344CB8AC3E}">
        <p14:creationId xmlns:p14="http://schemas.microsoft.com/office/powerpoint/2010/main" val="164828328"/>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Conclusiones y Recomendaciones</a:t>
            </a:r>
            <a:endParaRPr lang="es-ES" dirty="0"/>
          </a:p>
        </p:txBody>
      </p:sp>
      <p:sp>
        <p:nvSpPr>
          <p:cNvPr id="3" name="Marcador de contenido 2"/>
          <p:cNvSpPr>
            <a:spLocks noGrp="1"/>
          </p:cNvSpPr>
          <p:nvPr>
            <p:ph idx="1"/>
          </p:nvPr>
        </p:nvSpPr>
        <p:spPr/>
        <p:txBody>
          <a:bodyPr>
            <a:normAutofit fontScale="92500" lnSpcReduction="20000"/>
          </a:bodyPr>
          <a:lstStyle/>
          <a:p>
            <a:r>
              <a:rPr lang="es-ES" dirty="0" smtClean="0"/>
              <a:t>La operación de la herramienta de negociación debe ser complemento de servicios actuales, para que el proceso de interiorización dentro de proceso de emprendimiento no sea forzada, en este caso la organización que más capacidad tendría para asumir la operación </a:t>
            </a:r>
            <a:r>
              <a:rPr lang="es-ES" dirty="0" smtClean="0"/>
              <a:t>es </a:t>
            </a:r>
            <a:r>
              <a:rPr lang="es-ES" dirty="0"/>
              <a:t>Cámara de Comercio de Medellín para Antioquia CCMA, incluyéndola en todo su programa de fortalecimiento del tejido empresarial – </a:t>
            </a:r>
            <a:r>
              <a:rPr lang="es-ES" dirty="0" err="1"/>
              <a:t>cluster</a:t>
            </a:r>
            <a:r>
              <a:rPr lang="es-ES" dirty="0"/>
              <a:t>. </a:t>
            </a:r>
            <a:endParaRPr lang="es-ES" dirty="0"/>
          </a:p>
        </p:txBody>
      </p:sp>
    </p:spTree>
    <p:extLst>
      <p:ext uri="{BB962C8B-B14F-4D97-AF65-F5344CB8AC3E}">
        <p14:creationId xmlns:p14="http://schemas.microsoft.com/office/powerpoint/2010/main" val="418342712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ES" dirty="0" smtClean="0"/>
              <a:t>Medellín Digital</a:t>
            </a:r>
            <a:endParaRPr lang="es-ES" dirty="0"/>
          </a:p>
        </p:txBody>
      </p:sp>
      <p:sp>
        <p:nvSpPr>
          <p:cNvPr id="3" name="Subtítulo 2"/>
          <p:cNvSpPr>
            <a:spLocks noGrp="1"/>
          </p:cNvSpPr>
          <p:nvPr>
            <p:ph type="subTitle" idx="1"/>
          </p:nvPr>
        </p:nvSpPr>
        <p:spPr/>
        <p:txBody>
          <a:bodyPr/>
          <a:lstStyle/>
          <a:p>
            <a:r>
              <a:rPr lang="es-ES" dirty="0" smtClean="0"/>
              <a:t>Preparó NETSAC Consultoría © 2010</a:t>
            </a:r>
            <a:endParaRPr lang="es-ES" dirty="0"/>
          </a:p>
        </p:txBody>
      </p:sp>
      <p:pic>
        <p:nvPicPr>
          <p:cNvPr id="5" name="Imagen 4" descr="image001.jpg"/>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51520" y="4953000"/>
            <a:ext cx="2664296" cy="762000"/>
          </a:xfrm>
          <a:prstGeom prst="rect">
            <a:avLst/>
          </a:prstGeom>
        </p:spPr>
      </p:pic>
    </p:spTree>
    <p:extLst>
      <p:ext uri="{BB962C8B-B14F-4D97-AF65-F5344CB8AC3E}">
        <p14:creationId xmlns:p14="http://schemas.microsoft.com/office/powerpoint/2010/main" val="110674233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Análisis capacidades</a:t>
            </a:r>
            <a:endParaRPr lang="es-ES" dirty="0"/>
          </a:p>
        </p:txBody>
      </p:sp>
      <p:sp>
        <p:nvSpPr>
          <p:cNvPr id="3" name="Marcador de texto 2"/>
          <p:cNvSpPr>
            <a:spLocks noGrp="1"/>
          </p:cNvSpPr>
          <p:nvPr>
            <p:ph type="body" idx="1"/>
          </p:nvPr>
        </p:nvSpPr>
        <p:spPr/>
        <p:txBody>
          <a:bodyPr/>
          <a:lstStyle/>
          <a:p>
            <a:r>
              <a:rPr lang="en-GB" i="1" dirty="0">
                <a:solidFill>
                  <a:srgbClr val="000000"/>
                </a:solidFill>
                <a:latin typeface="Calibri" charset="0"/>
                <a:cs typeface="Arial Unicode MS" charset="0"/>
              </a:rPr>
              <a:t>Se </a:t>
            </a:r>
            <a:r>
              <a:rPr lang="en-GB" i="1" dirty="0" err="1">
                <a:solidFill>
                  <a:srgbClr val="000000"/>
                </a:solidFill>
                <a:latin typeface="Calibri" charset="0"/>
                <a:cs typeface="Arial Unicode MS" charset="0"/>
              </a:rPr>
              <a:t>alcanza</a:t>
            </a:r>
            <a:r>
              <a:rPr lang="en-GB" i="1" dirty="0">
                <a:solidFill>
                  <a:srgbClr val="000000"/>
                </a:solidFill>
                <a:latin typeface="Calibri" charset="0"/>
                <a:cs typeface="Arial Unicode MS" charset="0"/>
              </a:rPr>
              <a:t> el </a:t>
            </a:r>
            <a:r>
              <a:rPr lang="en-GB" i="1" dirty="0" err="1">
                <a:solidFill>
                  <a:srgbClr val="000000"/>
                </a:solidFill>
                <a:latin typeface="Calibri" charset="0"/>
                <a:cs typeface="Arial Unicode MS" charset="0"/>
              </a:rPr>
              <a:t>éxito</a:t>
            </a:r>
            <a:r>
              <a:rPr lang="en-GB" i="1" dirty="0">
                <a:solidFill>
                  <a:srgbClr val="000000"/>
                </a:solidFill>
                <a:latin typeface="Calibri" charset="0"/>
                <a:cs typeface="Arial Unicode MS" charset="0"/>
              </a:rPr>
              <a:t> </a:t>
            </a:r>
            <a:r>
              <a:rPr lang="en-GB" i="1" dirty="0" err="1">
                <a:solidFill>
                  <a:srgbClr val="000000"/>
                </a:solidFill>
                <a:latin typeface="Calibri" charset="0"/>
                <a:cs typeface="Arial Unicode MS" charset="0"/>
              </a:rPr>
              <a:t>convirtiendo</a:t>
            </a:r>
            <a:r>
              <a:rPr lang="en-GB" i="1" dirty="0">
                <a:solidFill>
                  <a:srgbClr val="000000"/>
                </a:solidFill>
                <a:latin typeface="Calibri" charset="0"/>
                <a:cs typeface="Arial Unicode MS" charset="0"/>
              </a:rPr>
              <a:t> </a:t>
            </a:r>
            <a:r>
              <a:rPr lang="en-GB" i="1" dirty="0" err="1">
                <a:solidFill>
                  <a:srgbClr val="000000"/>
                </a:solidFill>
                <a:latin typeface="Calibri" charset="0"/>
                <a:cs typeface="Arial Unicode MS" charset="0"/>
              </a:rPr>
              <a:t>cada</a:t>
            </a:r>
            <a:r>
              <a:rPr lang="en-GB" i="1" dirty="0">
                <a:solidFill>
                  <a:srgbClr val="000000"/>
                </a:solidFill>
                <a:latin typeface="Calibri" charset="0"/>
                <a:cs typeface="Arial Unicode MS" charset="0"/>
              </a:rPr>
              <a:t> </a:t>
            </a:r>
            <a:r>
              <a:rPr lang="en-GB" i="1" dirty="0" err="1">
                <a:solidFill>
                  <a:srgbClr val="000000"/>
                </a:solidFill>
                <a:latin typeface="Calibri" charset="0"/>
                <a:cs typeface="Arial Unicode MS" charset="0"/>
              </a:rPr>
              <a:t>paso</a:t>
            </a:r>
            <a:r>
              <a:rPr lang="en-GB" i="1" dirty="0">
                <a:solidFill>
                  <a:srgbClr val="000000"/>
                </a:solidFill>
                <a:latin typeface="Calibri" charset="0"/>
                <a:cs typeface="Arial Unicode MS" charset="0"/>
              </a:rPr>
              <a:t> en </a:t>
            </a:r>
            <a:r>
              <a:rPr lang="en-GB" i="1" dirty="0" err="1">
                <a:solidFill>
                  <a:srgbClr val="000000"/>
                </a:solidFill>
                <a:latin typeface="Calibri" charset="0"/>
                <a:cs typeface="Arial Unicode MS" charset="0"/>
              </a:rPr>
              <a:t>una</a:t>
            </a:r>
            <a:r>
              <a:rPr lang="en-GB" i="1" dirty="0">
                <a:solidFill>
                  <a:srgbClr val="000000"/>
                </a:solidFill>
                <a:latin typeface="Calibri" charset="0"/>
                <a:cs typeface="Arial Unicode MS" charset="0"/>
              </a:rPr>
              <a:t> meta y </a:t>
            </a:r>
            <a:r>
              <a:rPr lang="en-GB" i="1" dirty="0" err="1">
                <a:solidFill>
                  <a:srgbClr val="000000"/>
                </a:solidFill>
                <a:latin typeface="Calibri" charset="0"/>
                <a:cs typeface="Arial Unicode MS" charset="0"/>
              </a:rPr>
              <a:t>cada</a:t>
            </a:r>
            <a:r>
              <a:rPr lang="en-GB" i="1" dirty="0">
                <a:solidFill>
                  <a:srgbClr val="000000"/>
                </a:solidFill>
                <a:latin typeface="Calibri" charset="0"/>
                <a:cs typeface="Arial Unicode MS" charset="0"/>
              </a:rPr>
              <a:t> meta en un </a:t>
            </a:r>
            <a:r>
              <a:rPr lang="en-GB" i="1" dirty="0" err="1">
                <a:solidFill>
                  <a:srgbClr val="000000"/>
                </a:solidFill>
                <a:latin typeface="Calibri" charset="0"/>
                <a:cs typeface="Arial Unicode MS" charset="0"/>
              </a:rPr>
              <a:t>paso</a:t>
            </a:r>
            <a:r>
              <a:rPr lang="en-GB" i="1" dirty="0" smtClean="0">
                <a:solidFill>
                  <a:srgbClr val="000000"/>
                </a:solidFill>
                <a:latin typeface="Calibri" charset="0"/>
                <a:cs typeface="Arial Unicode MS" charset="0"/>
              </a:rPr>
              <a:t>. </a:t>
            </a:r>
          </a:p>
          <a:p>
            <a:pPr algn="r"/>
            <a:r>
              <a:rPr lang="en-GB" i="1" dirty="0" smtClean="0">
                <a:solidFill>
                  <a:srgbClr val="000000"/>
                </a:solidFill>
                <a:latin typeface="Calibri" charset="0"/>
                <a:cs typeface="Arial Unicode MS" charset="0"/>
              </a:rPr>
              <a:t>(</a:t>
            </a:r>
            <a:r>
              <a:rPr lang="en-GB" i="1" dirty="0">
                <a:solidFill>
                  <a:srgbClr val="000000"/>
                </a:solidFill>
                <a:latin typeface="Calibri" charset="0"/>
                <a:cs typeface="Arial Unicode MS" charset="0"/>
              </a:rPr>
              <a:t>C.C. </a:t>
            </a:r>
            <a:r>
              <a:rPr lang="en-GB" i="1" dirty="0" err="1">
                <a:solidFill>
                  <a:srgbClr val="000000"/>
                </a:solidFill>
                <a:latin typeface="Calibri" charset="0"/>
                <a:cs typeface="Arial Unicode MS" charset="0"/>
              </a:rPr>
              <a:t>Cortéz</a:t>
            </a:r>
            <a:r>
              <a:rPr lang="en-GB" i="1" dirty="0">
                <a:solidFill>
                  <a:srgbClr val="000000"/>
                </a:solidFill>
                <a:latin typeface="Calibri" charset="0"/>
                <a:cs typeface="Arial Unicode MS" charset="0"/>
              </a:rPr>
              <a:t>)‏</a:t>
            </a:r>
          </a:p>
          <a:p>
            <a:endParaRPr lang="es-ES" dirty="0"/>
          </a:p>
        </p:txBody>
      </p:sp>
    </p:spTree>
    <p:extLst>
      <p:ext uri="{BB962C8B-B14F-4D97-AF65-F5344CB8AC3E}">
        <p14:creationId xmlns:p14="http://schemas.microsoft.com/office/powerpoint/2010/main" val="161214590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Capacidades Operación </a:t>
            </a:r>
            <a:endParaRPr lang="es-ES" dirty="0"/>
          </a:p>
        </p:txBody>
      </p:sp>
      <p:sp>
        <p:nvSpPr>
          <p:cNvPr id="5" name="Marcador de contenido 4"/>
          <p:cNvSpPr>
            <a:spLocks noGrp="1"/>
          </p:cNvSpPr>
          <p:nvPr>
            <p:ph sz="half" idx="1"/>
          </p:nvPr>
        </p:nvSpPr>
        <p:spPr/>
        <p:txBody>
          <a:bodyPr>
            <a:normAutofit/>
          </a:bodyPr>
          <a:lstStyle/>
          <a:p>
            <a:r>
              <a:rPr lang="es-ES" dirty="0" smtClean="0"/>
              <a:t>Ejes de Validación</a:t>
            </a:r>
          </a:p>
          <a:p>
            <a:pPr lvl="1"/>
            <a:r>
              <a:rPr lang="es-ES" sz="1700" dirty="0"/>
              <a:t>Recursos Físicos</a:t>
            </a:r>
          </a:p>
          <a:p>
            <a:pPr lvl="1"/>
            <a:r>
              <a:rPr lang="es-ES" sz="1700" dirty="0"/>
              <a:t>Cobertura</a:t>
            </a:r>
          </a:p>
          <a:p>
            <a:pPr lvl="1"/>
            <a:r>
              <a:rPr lang="es-ES" sz="1700" dirty="0"/>
              <a:t>Conocimiento </a:t>
            </a:r>
          </a:p>
          <a:p>
            <a:pPr lvl="1"/>
            <a:r>
              <a:rPr lang="es-ES" sz="1700" dirty="0"/>
              <a:t>Capacidad de Administración</a:t>
            </a:r>
          </a:p>
          <a:p>
            <a:pPr lvl="1"/>
            <a:r>
              <a:rPr lang="es-ES" sz="1700" dirty="0"/>
              <a:t>Complementariedad en la Oferta</a:t>
            </a:r>
          </a:p>
          <a:p>
            <a:pPr lvl="1"/>
            <a:r>
              <a:rPr lang="es-ES" sz="1700" dirty="0"/>
              <a:t>Programas - Iniciativas Similares</a:t>
            </a:r>
          </a:p>
          <a:p>
            <a:pPr lvl="1"/>
            <a:r>
              <a:rPr lang="es-ES" sz="1700" dirty="0" smtClean="0"/>
              <a:t>Apalancamiento  a la  </a:t>
            </a:r>
            <a:r>
              <a:rPr lang="es-ES" sz="1700" dirty="0"/>
              <a:t>Estrategia</a:t>
            </a:r>
          </a:p>
          <a:p>
            <a:pPr lvl="1"/>
            <a:r>
              <a:rPr lang="es-ES" sz="1700" dirty="0"/>
              <a:t>Recursos Disponibles</a:t>
            </a:r>
            <a:endParaRPr lang="es-ES" sz="1700" dirty="0" smtClean="0"/>
          </a:p>
          <a:p>
            <a:pPr lvl="1"/>
            <a:endParaRPr lang="es-ES" dirty="0" smtClean="0"/>
          </a:p>
          <a:p>
            <a:pPr lvl="1"/>
            <a:endParaRPr lang="es-ES" dirty="0" smtClean="0"/>
          </a:p>
          <a:p>
            <a:endParaRPr lang="es-ES" dirty="0"/>
          </a:p>
        </p:txBody>
      </p:sp>
      <p:pic>
        <p:nvPicPr>
          <p:cNvPr id="3" name="Imagen 2"/>
          <p:cNvPicPr>
            <a:picLocks noChangeAspect="1"/>
          </p:cNvPicPr>
          <p:nvPr/>
        </p:nvPicPr>
        <p:blipFill>
          <a:blip r:embed="rId2"/>
          <a:stretch>
            <a:fillRect/>
          </a:stretch>
        </p:blipFill>
        <p:spPr>
          <a:xfrm>
            <a:off x="4211960" y="1777380"/>
            <a:ext cx="4339119" cy="2726556"/>
          </a:xfrm>
          <a:prstGeom prst="rect">
            <a:avLst/>
          </a:prstGeom>
        </p:spPr>
      </p:pic>
    </p:spTree>
    <p:extLst>
      <p:ext uri="{BB962C8B-B14F-4D97-AF65-F5344CB8AC3E}">
        <p14:creationId xmlns:p14="http://schemas.microsoft.com/office/powerpoint/2010/main" val="336051984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Capacidades de Operaci</a:t>
            </a:r>
            <a:r>
              <a:rPr lang="es-ES" dirty="0" smtClean="0"/>
              <a:t>ón</a:t>
            </a:r>
            <a:endParaRPr lang="es-ES" dirty="0"/>
          </a:p>
        </p:txBody>
      </p:sp>
      <p:pic>
        <p:nvPicPr>
          <p:cNvPr id="5" name="Imagen 4"/>
          <p:cNvPicPr>
            <a:picLocks noChangeAspect="1"/>
          </p:cNvPicPr>
          <p:nvPr/>
        </p:nvPicPr>
        <p:blipFill>
          <a:blip r:embed="rId2"/>
          <a:stretch>
            <a:fillRect/>
          </a:stretch>
        </p:blipFill>
        <p:spPr>
          <a:xfrm>
            <a:off x="1763688" y="1489348"/>
            <a:ext cx="5646742" cy="3400524"/>
          </a:xfrm>
          <a:prstGeom prst="rect">
            <a:avLst/>
          </a:prstGeom>
        </p:spPr>
      </p:pic>
    </p:spTree>
    <p:extLst>
      <p:ext uri="{BB962C8B-B14F-4D97-AF65-F5344CB8AC3E}">
        <p14:creationId xmlns:p14="http://schemas.microsoft.com/office/powerpoint/2010/main" val="1892550719"/>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 dirty="0" smtClean="0"/>
              <a:t>Capacidades Frente a la Herramienta</a:t>
            </a:r>
            <a:endParaRPr lang="es-ES" dirty="0"/>
          </a:p>
        </p:txBody>
      </p:sp>
      <p:pic>
        <p:nvPicPr>
          <p:cNvPr id="4" name="Marcador de contenido 3"/>
          <p:cNvPicPr>
            <a:picLocks noGrp="1" noChangeAspect="1"/>
          </p:cNvPicPr>
          <p:nvPr>
            <p:ph idx="1"/>
          </p:nvPr>
        </p:nvPicPr>
        <p:blipFill>
          <a:blip r:embed="rId2"/>
          <a:srcRect t="-3552" b="-3552"/>
          <a:stretch>
            <a:fillRect/>
          </a:stretch>
        </p:blipFill>
        <p:spPr/>
      </p:pic>
    </p:spTree>
    <p:extLst>
      <p:ext uri="{BB962C8B-B14F-4D97-AF65-F5344CB8AC3E}">
        <p14:creationId xmlns:p14="http://schemas.microsoft.com/office/powerpoint/2010/main" val="220370077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Identificación líneas de costos</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159689709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Líneas de Costos</a:t>
            </a:r>
            <a:endParaRPr lang="es-ES" dirty="0"/>
          </a:p>
        </p:txBody>
      </p:sp>
      <p:pic>
        <p:nvPicPr>
          <p:cNvPr id="6" name="Imagen 5"/>
          <p:cNvPicPr>
            <a:picLocks noChangeAspect="1"/>
          </p:cNvPicPr>
          <p:nvPr/>
        </p:nvPicPr>
        <p:blipFill>
          <a:blip r:embed="rId2"/>
          <a:stretch>
            <a:fillRect/>
          </a:stretch>
        </p:blipFill>
        <p:spPr>
          <a:xfrm>
            <a:off x="467544" y="1273324"/>
            <a:ext cx="4293468" cy="4106795"/>
          </a:xfrm>
          <a:prstGeom prst="rect">
            <a:avLst/>
          </a:prstGeom>
        </p:spPr>
      </p:pic>
      <p:graphicFrame>
        <p:nvGraphicFramePr>
          <p:cNvPr id="7" name="Diagrama 6"/>
          <p:cNvGraphicFramePr/>
          <p:nvPr>
            <p:extLst>
              <p:ext uri="{D42A27DB-BD31-4B8C-83A1-F6EECF244321}">
                <p14:modId xmlns:p14="http://schemas.microsoft.com/office/powerpoint/2010/main" val="740287561"/>
              </p:ext>
            </p:extLst>
          </p:nvPr>
        </p:nvGraphicFramePr>
        <p:xfrm>
          <a:off x="5436096" y="1273324"/>
          <a:ext cx="3240360" cy="39604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4260285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3 Título"/>
          <p:cNvSpPr>
            <a:spLocks noGrp="1"/>
          </p:cNvSpPr>
          <p:nvPr>
            <p:ph type="ctrTitle"/>
          </p:nvPr>
        </p:nvSpPr>
        <p:spPr/>
        <p:txBody>
          <a:bodyPr/>
          <a:lstStyle/>
          <a:p>
            <a:pPr eaLnBrk="1" hangingPunct="1"/>
            <a:endParaRPr lang="es-ES"/>
          </a:p>
        </p:txBody>
      </p:sp>
      <p:sp>
        <p:nvSpPr>
          <p:cNvPr id="5" name="4 Subtítulo"/>
          <p:cNvSpPr>
            <a:spLocks noGrp="1"/>
          </p:cNvSpPr>
          <p:nvPr>
            <p:ph type="subTitle" idx="1"/>
          </p:nvPr>
        </p:nvSpPr>
        <p:spPr/>
        <p:txBody>
          <a:bodyPr/>
          <a:lstStyle/>
          <a:p>
            <a:pPr eaLnBrk="1" hangingPunct="1"/>
            <a:endParaRPr lang="es-ES_tradnl">
              <a:solidFill>
                <a:srgbClr val="898989"/>
              </a:solidFill>
            </a:endParaRP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DOFA</a:t>
            </a:r>
            <a:endParaRPr lang="es-ES" dirty="0"/>
          </a:p>
        </p:txBody>
      </p:sp>
      <p:sp>
        <p:nvSpPr>
          <p:cNvPr id="5" name="Marcador de texto 4"/>
          <p:cNvSpPr>
            <a:spLocks noGrp="1"/>
          </p:cNvSpPr>
          <p:nvPr>
            <p:ph type="body" idx="1"/>
          </p:nvPr>
        </p:nvSpPr>
        <p:spPr/>
        <p:txBody>
          <a:bodyPr/>
          <a:lstStyle/>
          <a:p>
            <a:endParaRPr lang="es-ES"/>
          </a:p>
        </p:txBody>
      </p:sp>
    </p:spTree>
    <p:extLst>
      <p:ext uri="{BB962C8B-B14F-4D97-AF65-F5344CB8AC3E}">
        <p14:creationId xmlns:p14="http://schemas.microsoft.com/office/powerpoint/2010/main" val="101942204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es-ES" dirty="0" smtClean="0"/>
              <a:t>Actores Entrevistados</a:t>
            </a:r>
            <a:endParaRPr lang="es-ES" dirty="0"/>
          </a:p>
        </p:txBody>
      </p:sp>
      <p:sp>
        <p:nvSpPr>
          <p:cNvPr id="5" name="Marcador de contenido 4"/>
          <p:cNvSpPr>
            <a:spLocks noGrp="1"/>
          </p:cNvSpPr>
          <p:nvPr>
            <p:ph idx="1"/>
          </p:nvPr>
        </p:nvSpPr>
        <p:spPr/>
        <p:txBody>
          <a:bodyPr>
            <a:normAutofit/>
          </a:bodyPr>
          <a:lstStyle/>
          <a:p>
            <a:r>
              <a:rPr lang="es-ES" dirty="0" smtClean="0"/>
              <a:t>Parque – E</a:t>
            </a:r>
          </a:p>
          <a:p>
            <a:r>
              <a:rPr lang="es-ES" dirty="0" smtClean="0"/>
              <a:t>Ciudad – E</a:t>
            </a:r>
          </a:p>
          <a:p>
            <a:r>
              <a:rPr lang="es-ES" dirty="0" err="1" smtClean="0"/>
              <a:t>Creame</a:t>
            </a:r>
            <a:endParaRPr lang="es-ES" dirty="0"/>
          </a:p>
          <a:p>
            <a:r>
              <a:rPr lang="es-ES" dirty="0" smtClean="0"/>
              <a:t>Cámara </a:t>
            </a:r>
            <a:r>
              <a:rPr lang="es-ES" dirty="0" smtClean="0"/>
              <a:t>de Comercio de Medellín. </a:t>
            </a:r>
          </a:p>
          <a:p>
            <a:r>
              <a:rPr lang="es-ES" dirty="0" smtClean="0"/>
              <a:t>Medell</a:t>
            </a:r>
            <a:r>
              <a:rPr lang="es-ES" dirty="0" smtClean="0"/>
              <a:t>ín Digital</a:t>
            </a:r>
            <a:endParaRPr lang="es-ES" dirty="0"/>
          </a:p>
          <a:p>
            <a:endParaRPr lang="es-ES" dirty="0"/>
          </a:p>
        </p:txBody>
      </p:sp>
    </p:spTree>
    <p:extLst>
      <p:ext uri="{BB962C8B-B14F-4D97-AF65-F5344CB8AC3E}">
        <p14:creationId xmlns:p14="http://schemas.microsoft.com/office/powerpoint/2010/main" val="385838890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Oferta de Valor Herramienta</a:t>
            </a:r>
            <a:endParaRPr lang="es-ES" dirty="0"/>
          </a:p>
        </p:txBody>
      </p:sp>
      <p:sp>
        <p:nvSpPr>
          <p:cNvPr id="7" name="Marcador de texto 6"/>
          <p:cNvSpPr>
            <a:spLocks noGrp="1"/>
          </p:cNvSpPr>
          <p:nvPr>
            <p:ph type="body" idx="1"/>
          </p:nvPr>
        </p:nvSpPr>
        <p:spPr/>
        <p:txBody>
          <a:bodyPr/>
          <a:lstStyle/>
          <a:p>
            <a:endParaRPr lang="es-ES"/>
          </a:p>
        </p:txBody>
      </p:sp>
    </p:spTree>
    <p:extLst>
      <p:ext uri="{BB962C8B-B14F-4D97-AF65-F5344CB8AC3E}">
        <p14:creationId xmlns:p14="http://schemas.microsoft.com/office/powerpoint/2010/main" val="343808499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r>
              <a:rPr lang="es-ES" dirty="0" smtClean="0"/>
              <a:t>Diagrama de Ciclos Causales</a:t>
            </a:r>
            <a:endParaRPr lang="es-ES" dirty="0"/>
          </a:p>
        </p:txBody>
      </p:sp>
      <p:pic>
        <p:nvPicPr>
          <p:cNvPr id="4" name="Imagen 3"/>
          <p:cNvPicPr>
            <a:picLocks noChangeAspect="1"/>
          </p:cNvPicPr>
          <p:nvPr/>
        </p:nvPicPr>
        <p:blipFill>
          <a:blip r:embed="rId2"/>
          <a:stretch>
            <a:fillRect/>
          </a:stretch>
        </p:blipFill>
        <p:spPr>
          <a:xfrm>
            <a:off x="1168400" y="1181366"/>
            <a:ext cx="6807200" cy="4307417"/>
          </a:xfrm>
          <a:prstGeom prst="rect">
            <a:avLst/>
          </a:prstGeom>
        </p:spPr>
      </p:pic>
    </p:spTree>
    <p:extLst>
      <p:ext uri="{BB962C8B-B14F-4D97-AF65-F5344CB8AC3E}">
        <p14:creationId xmlns:p14="http://schemas.microsoft.com/office/powerpoint/2010/main" val="217194260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Modelo de Negocio</a:t>
            </a:r>
            <a:endParaRPr lang="es-ES" dirty="0"/>
          </a:p>
        </p:txBody>
      </p:sp>
      <p:pic>
        <p:nvPicPr>
          <p:cNvPr id="3" name="Imagen 2"/>
          <p:cNvPicPr>
            <a:picLocks noChangeAspect="1"/>
          </p:cNvPicPr>
          <p:nvPr/>
        </p:nvPicPr>
        <p:blipFill>
          <a:blip r:embed="rId3"/>
          <a:stretch>
            <a:fillRect/>
          </a:stretch>
        </p:blipFill>
        <p:spPr>
          <a:xfrm>
            <a:off x="457200" y="1181366"/>
            <a:ext cx="8229600" cy="4149949"/>
          </a:xfrm>
          <a:prstGeom prst="rect">
            <a:avLst/>
          </a:prstGeom>
        </p:spPr>
      </p:pic>
    </p:spTree>
    <p:extLst>
      <p:ext uri="{BB962C8B-B14F-4D97-AF65-F5344CB8AC3E}">
        <p14:creationId xmlns:p14="http://schemas.microsoft.com/office/powerpoint/2010/main" val="398595674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Relacionamiento</a:t>
            </a:r>
            <a:endParaRPr lang="es-ES" dirty="0"/>
          </a:p>
        </p:txBody>
      </p:sp>
      <p:pic>
        <p:nvPicPr>
          <p:cNvPr id="4" name="Imagen 3"/>
          <p:cNvPicPr>
            <a:picLocks noChangeAspect="1"/>
          </p:cNvPicPr>
          <p:nvPr/>
        </p:nvPicPr>
        <p:blipFill>
          <a:blip r:embed="rId2"/>
          <a:stretch>
            <a:fillRect/>
          </a:stretch>
        </p:blipFill>
        <p:spPr>
          <a:xfrm>
            <a:off x="1475656" y="1345332"/>
            <a:ext cx="6146800" cy="3975100"/>
          </a:xfrm>
          <a:prstGeom prst="rect">
            <a:avLst/>
          </a:prstGeom>
        </p:spPr>
      </p:pic>
    </p:spTree>
    <p:extLst>
      <p:ext uri="{BB962C8B-B14F-4D97-AF65-F5344CB8AC3E}">
        <p14:creationId xmlns:p14="http://schemas.microsoft.com/office/powerpoint/2010/main" val="234962622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smtClean="0"/>
              <a:t>Relacionamiento</a:t>
            </a:r>
            <a:endParaRPr lang="es-ES" dirty="0"/>
          </a:p>
        </p:txBody>
      </p:sp>
      <p:pic>
        <p:nvPicPr>
          <p:cNvPr id="3" name="Imagen 2"/>
          <p:cNvPicPr>
            <a:picLocks noChangeAspect="1"/>
          </p:cNvPicPr>
          <p:nvPr/>
        </p:nvPicPr>
        <p:blipFill>
          <a:blip r:embed="rId2"/>
          <a:stretch>
            <a:fillRect/>
          </a:stretch>
        </p:blipFill>
        <p:spPr>
          <a:xfrm>
            <a:off x="2627784" y="1345332"/>
            <a:ext cx="4275088" cy="4007895"/>
          </a:xfrm>
          <a:prstGeom prst="rect">
            <a:avLst/>
          </a:prstGeom>
        </p:spPr>
      </p:pic>
    </p:spTree>
    <p:extLst>
      <p:ext uri="{BB962C8B-B14F-4D97-AF65-F5344CB8AC3E}">
        <p14:creationId xmlns:p14="http://schemas.microsoft.com/office/powerpoint/2010/main" val="2312622868"/>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plantillaNetsa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plantillaNetsac.potx</Template>
  <TotalTime>3388</TotalTime>
  <Words>363</Words>
  <Application>Microsoft Macintosh PowerPoint</Application>
  <PresentationFormat>Presentación en pantalla (16:10)</PresentationFormat>
  <Paragraphs>91</Paragraphs>
  <Slides>26</Slides>
  <Notes>3</Notes>
  <HiddenSlides>0</HiddenSlides>
  <MMClips>0</MMClips>
  <ScaleCrop>false</ScaleCrop>
  <HeadingPairs>
    <vt:vector size="4" baseType="variant">
      <vt:variant>
        <vt:lpstr>Tema</vt:lpstr>
      </vt:variant>
      <vt:variant>
        <vt:i4>1</vt:i4>
      </vt:variant>
      <vt:variant>
        <vt:lpstr>Títulos de diapositiva</vt:lpstr>
      </vt:variant>
      <vt:variant>
        <vt:i4>26</vt:i4>
      </vt:variant>
    </vt:vector>
  </HeadingPairs>
  <TitlesOfParts>
    <vt:vector size="27" baseType="lpstr">
      <vt:lpstr>plantillaNetsac</vt:lpstr>
      <vt:lpstr>Presentación de PowerPoint</vt:lpstr>
      <vt:lpstr>Medellín Digital</vt:lpstr>
      <vt:lpstr>DOFA</vt:lpstr>
      <vt:lpstr>Actores Entrevistados</vt:lpstr>
      <vt:lpstr>Oferta de Valor Herramienta</vt:lpstr>
      <vt:lpstr>Diagrama de Ciclos Causales</vt:lpstr>
      <vt:lpstr>Modelo de Negocio</vt:lpstr>
      <vt:lpstr>Relacionamiento</vt:lpstr>
      <vt:lpstr>Relacionamiento</vt:lpstr>
      <vt:lpstr>Oferta de Valor</vt:lpstr>
      <vt:lpstr>Analisis dofa</vt:lpstr>
      <vt:lpstr>Análisis DOFA</vt:lpstr>
      <vt:lpstr>Fortalezas</vt:lpstr>
      <vt:lpstr>Debilidades</vt:lpstr>
      <vt:lpstr>Oportunidades</vt:lpstr>
      <vt:lpstr>Amenazas</vt:lpstr>
      <vt:lpstr>Percepción del proceso </vt:lpstr>
      <vt:lpstr>Análisis – Resultados</vt:lpstr>
      <vt:lpstr>Conclusiones y Recomendaciones</vt:lpstr>
      <vt:lpstr>Análisis capacidades</vt:lpstr>
      <vt:lpstr>Capacidades Operación </vt:lpstr>
      <vt:lpstr>Capacidades de Operación</vt:lpstr>
      <vt:lpstr>Capacidades Frente a la Herramienta</vt:lpstr>
      <vt:lpstr>Identificación líneas de costos</vt:lpstr>
      <vt:lpstr>Líneas de Costos</vt:lpstr>
      <vt:lpstr>Presentación de PowerPoint</vt:lpstr>
    </vt:vector>
  </TitlesOfParts>
  <Company>ACER ONE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Valued Acer Customer</dc:creator>
  <cp:lastModifiedBy>Jaime Ospina</cp:lastModifiedBy>
  <cp:revision>30</cp:revision>
  <dcterms:created xsi:type="dcterms:W3CDTF">2010-05-18T18:28:43Z</dcterms:created>
  <dcterms:modified xsi:type="dcterms:W3CDTF">2011-06-02T20:38:28Z</dcterms:modified>
</cp:coreProperties>
</file>